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1" r:id="rId4"/>
    <p:sldId id="262" r:id="rId5"/>
    <p:sldId id="258" r:id="rId6"/>
    <p:sldId id="259" r:id="rId7"/>
    <p:sldId id="260"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01" r:id="rId34"/>
    <p:sldId id="302" r:id="rId35"/>
    <p:sldId id="303" r:id="rId36"/>
    <p:sldId id="304" r:id="rId37"/>
    <p:sldId id="300"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94660"/>
  </p:normalViewPr>
  <p:slideViewPr>
    <p:cSldViewPr>
      <p:cViewPr>
        <p:scale>
          <a:sx n="76" d="100"/>
          <a:sy n="76" d="100"/>
        </p:scale>
        <p:origin x="-1550" y="-245"/>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0E447-D00E-4987-B6B8-3FB8C1789752}"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0E447-D00E-4987-B6B8-3FB8C17897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770E447-D00E-4987-B6B8-3FB8C178975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0E447-D00E-4987-B6B8-3FB8C17897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0E447-D00E-4987-B6B8-3FB8C178975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0E447-D00E-4987-B6B8-3FB8C17897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70E447-D00E-4987-B6B8-3FB8C17897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70E447-D00E-4987-B6B8-3FB8C17897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70E447-D00E-4987-B6B8-3FB8C17897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819B487-E1A0-4776-8641-04C46D629492}" type="datetimeFigureOut">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0E447-D00E-4987-B6B8-3FB8C178975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819B487-E1A0-4776-8641-04C46D629492}" type="datetimeFigureOut">
              <a:rPr lang="en-US" smtClean="0"/>
              <a:pPr/>
              <a:t>10/23/2013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770E447-D00E-4987-B6B8-3FB8C178975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819B487-E1A0-4776-8641-04C46D629492}" type="datetimeFigureOut">
              <a:rPr lang="en-US" smtClean="0"/>
              <a:pPr/>
              <a:t>10/23/2013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770E447-D00E-4987-B6B8-3FB8C17897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Haiti Mission Trip</a:t>
            </a:r>
            <a:br>
              <a:rPr lang="en-US" dirty="0" smtClean="0"/>
            </a:br>
            <a:r>
              <a:rPr lang="en-US" sz="2800" dirty="0" smtClean="0"/>
              <a:t>March 13-March 21, 2011</a:t>
            </a:r>
            <a:endParaRPr lang="en-US" dirty="0"/>
          </a:p>
        </p:txBody>
      </p:sp>
      <p:sp>
        <p:nvSpPr>
          <p:cNvPr id="3" name="Subtitle 2"/>
          <p:cNvSpPr>
            <a:spLocks noGrp="1"/>
          </p:cNvSpPr>
          <p:nvPr>
            <p:ph type="subTitle" idx="1"/>
          </p:nvPr>
        </p:nvSpPr>
        <p:spPr/>
        <p:txBody>
          <a:bodyPr/>
          <a:lstStyle/>
          <a:p>
            <a:endParaRPr lang="en-US" dirty="0" smtClean="0"/>
          </a:p>
          <a:p>
            <a:r>
              <a:rPr lang="en-US" dirty="0" smtClean="0"/>
              <a:t>Serve the People</a:t>
            </a:r>
            <a:endParaRPr lang="en-US" dirty="0"/>
          </a:p>
        </p:txBody>
      </p:sp>
    </p:spTree>
  </p:cSld>
  <p:clrMapOvr>
    <a:masterClrMapping/>
  </p:clrMapOvr>
  <p:transition advClick="0" advTm="5000">
    <p:fade/>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slide(fromBottom)">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Friends at the Aids Orphanage</a:t>
            </a:r>
            <a:endParaRPr lang="en-US" dirty="0"/>
          </a:p>
        </p:txBody>
      </p:sp>
      <p:pic>
        <p:nvPicPr>
          <p:cNvPr id="5" name="Content Placeholder 4" descr="Penny 029.JPG"/>
          <p:cNvPicPr>
            <a:picLocks noGrp="1" noChangeAspect="1"/>
          </p:cNvPicPr>
          <p:nvPr>
            <p:ph sz="half" idx="1"/>
          </p:nvPr>
        </p:nvPicPr>
        <p:blipFill>
          <a:blip r:embed="rId2" cstate="print"/>
          <a:stretch>
            <a:fillRect/>
          </a:stretch>
        </p:blipFill>
        <p:spPr>
          <a:xfrm>
            <a:off x="742355" y="1773238"/>
            <a:ext cx="3468290" cy="4624387"/>
          </a:xfrm>
        </p:spPr>
      </p:pic>
      <p:pic>
        <p:nvPicPr>
          <p:cNvPr id="6" name="Content Placeholder 5" descr="Penny 030.JPG"/>
          <p:cNvPicPr>
            <a:picLocks noGrp="1" noChangeAspect="1"/>
          </p:cNvPicPr>
          <p:nvPr>
            <p:ph sz="half" idx="2"/>
          </p:nvPr>
        </p:nvPicPr>
        <p:blipFill>
          <a:blip r:embed="rId3" cstate="print">
            <a:lum bright="10000"/>
          </a:blip>
          <a:stretch>
            <a:fillRect/>
          </a:stretch>
        </p:blipFill>
        <p:spPr>
          <a:xfrm>
            <a:off x="4933355" y="1773238"/>
            <a:ext cx="3468290" cy="4624387"/>
          </a:xfrm>
        </p:spPr>
      </p:pic>
    </p:spTree>
  </p:cSld>
  <p:clrMapOvr>
    <a:masterClrMapping/>
  </p:clrMapOvr>
  <p:transition advClick="0" advTm="5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More Friends</a:t>
            </a:r>
            <a:endParaRPr lang="en-US" dirty="0"/>
          </a:p>
        </p:txBody>
      </p:sp>
      <p:pic>
        <p:nvPicPr>
          <p:cNvPr id="5" name="Content Placeholder 4" descr="Penny 035.JPG"/>
          <p:cNvPicPr>
            <a:picLocks noGrp="1" noChangeAspect="1"/>
          </p:cNvPicPr>
          <p:nvPr>
            <p:ph sz="half" idx="1"/>
          </p:nvPr>
        </p:nvPicPr>
        <p:blipFill>
          <a:blip r:embed="rId2" cstate="print"/>
          <a:stretch>
            <a:fillRect/>
          </a:stretch>
        </p:blipFill>
        <p:spPr>
          <a:xfrm>
            <a:off x="457200" y="2570956"/>
            <a:ext cx="4038600" cy="3028950"/>
          </a:xfrm>
        </p:spPr>
      </p:pic>
      <p:pic>
        <p:nvPicPr>
          <p:cNvPr id="6" name="Content Placeholder 5" descr="Penny 034.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advClick="0" advTm="5000">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Relationships Formed</a:t>
            </a:r>
            <a:endParaRPr lang="en-US" dirty="0"/>
          </a:p>
        </p:txBody>
      </p:sp>
      <p:pic>
        <p:nvPicPr>
          <p:cNvPr id="5" name="Content Placeholder 4" descr="Penny 039.JPG"/>
          <p:cNvPicPr>
            <a:picLocks noGrp="1" noChangeAspect="1"/>
          </p:cNvPicPr>
          <p:nvPr>
            <p:ph sz="half" idx="1"/>
          </p:nvPr>
        </p:nvPicPr>
        <p:blipFill>
          <a:blip r:embed="rId2" cstate="print"/>
          <a:stretch>
            <a:fillRect/>
          </a:stretch>
        </p:blipFill>
        <p:spPr>
          <a:xfrm>
            <a:off x="457200" y="2570956"/>
            <a:ext cx="4038600" cy="3028950"/>
          </a:xfrm>
        </p:spPr>
      </p:pic>
      <p:pic>
        <p:nvPicPr>
          <p:cNvPr id="8" name="Content Placeholder 7" descr="Penny 033.JPG"/>
          <p:cNvPicPr>
            <a:picLocks noGrp="1" noChangeAspect="1"/>
          </p:cNvPicPr>
          <p:nvPr>
            <p:ph sz="half" idx="2"/>
          </p:nvPr>
        </p:nvPicPr>
        <p:blipFill>
          <a:blip r:embed="rId3" cstate="print"/>
          <a:stretch>
            <a:fillRect/>
          </a:stretch>
        </p:blipFill>
        <p:spPr>
          <a:xfrm>
            <a:off x="4933355" y="1773238"/>
            <a:ext cx="3468290" cy="4624387"/>
          </a:xfrm>
        </p:spPr>
      </p:pic>
    </p:spTree>
  </p:cSld>
  <p:clrMapOvr>
    <a:masterClrMapping/>
  </p:clrMapOvr>
  <p:transition advClick="0" advTm="500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dirty="0" smtClean="0"/>
              <a:t>Kitchen at the Aids Orphanage</a:t>
            </a:r>
            <a:endParaRPr lang="en-US" sz="2800" b="1" dirty="0"/>
          </a:p>
        </p:txBody>
      </p:sp>
      <p:pic>
        <p:nvPicPr>
          <p:cNvPr id="5" name="Content Placeholder 4" descr="Penny 027.JPG"/>
          <p:cNvPicPr>
            <a:picLocks noGrp="1" noChangeAspect="1"/>
          </p:cNvPicPr>
          <p:nvPr>
            <p:ph idx="1"/>
          </p:nvPr>
        </p:nvPicPr>
        <p:blipFill>
          <a:blip r:embed="rId2" cstate="print"/>
          <a:stretch>
            <a:fillRect/>
          </a:stretch>
        </p:blipFill>
        <p:spPr>
          <a:xfrm>
            <a:off x="4270375" y="1743075"/>
            <a:ext cx="3419475" cy="4559300"/>
          </a:xfrm>
        </p:spPr>
      </p:pic>
      <p:sp>
        <p:nvSpPr>
          <p:cNvPr id="4" name="Text Placeholder 3"/>
          <p:cNvSpPr>
            <a:spLocks noGrp="1"/>
          </p:cNvSpPr>
          <p:nvPr>
            <p:ph type="body" sz="half" idx="2"/>
          </p:nvPr>
        </p:nvSpPr>
        <p:spPr>
          <a:xfrm>
            <a:off x="167838" y="1730018"/>
            <a:ext cx="3261162" cy="4572000"/>
          </a:xfrm>
        </p:spPr>
        <p:txBody>
          <a:bodyPr>
            <a:normAutofit/>
          </a:bodyPr>
          <a:lstStyle/>
          <a:p>
            <a:r>
              <a:rPr lang="en-US" sz="2400" dirty="0" smtClean="0"/>
              <a:t>This is the kitchen at the orphanage.  They cook over charcoal fires; hence, the smoke covered walls. They serve the food provided by  Feed My Starving Children.</a:t>
            </a:r>
            <a:endParaRPr lang="en-US" sz="2400" dirty="0"/>
          </a:p>
        </p:txBody>
      </p:sp>
    </p:spTree>
  </p:cSld>
  <p:clrMapOvr>
    <a:masterClrMapping/>
  </p:clrMapOvr>
  <p:transition advClick="0" advTm="10000">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Interpretors</a:t>
            </a:r>
            <a:r>
              <a:rPr lang="en-US" dirty="0" smtClean="0"/>
              <a:t> (a huge support)</a:t>
            </a:r>
            <a:endParaRPr lang="en-US" dirty="0"/>
          </a:p>
        </p:txBody>
      </p:sp>
      <p:pic>
        <p:nvPicPr>
          <p:cNvPr id="8" name="Content Placeholder 7" descr="Penny 044.JPG"/>
          <p:cNvPicPr>
            <a:picLocks noGrp="1" noChangeAspect="1"/>
          </p:cNvPicPr>
          <p:nvPr>
            <p:ph sz="half" idx="2"/>
          </p:nvPr>
        </p:nvPicPr>
        <p:blipFill>
          <a:blip r:embed="rId2" cstate="print"/>
          <a:stretch>
            <a:fillRect/>
          </a:stretch>
        </p:blipFill>
        <p:spPr>
          <a:xfrm>
            <a:off x="4648200" y="2570956"/>
            <a:ext cx="4038600" cy="3028950"/>
          </a:xfrm>
        </p:spPr>
      </p:pic>
      <p:pic>
        <p:nvPicPr>
          <p:cNvPr id="7" name="Content Placeholder 6" descr="Penny 045.JPG"/>
          <p:cNvPicPr>
            <a:picLocks noGrp="1" noChangeAspect="1"/>
          </p:cNvPicPr>
          <p:nvPr>
            <p:ph sz="half" idx="1"/>
          </p:nvPr>
        </p:nvPicPr>
        <p:blipFill>
          <a:blip r:embed="rId3" cstate="print"/>
          <a:stretch>
            <a:fillRect/>
          </a:stretch>
        </p:blipFill>
        <p:spPr>
          <a:xfrm>
            <a:off x="742355" y="1773238"/>
            <a:ext cx="3468290" cy="4624387"/>
          </a:xfrm>
        </p:spPr>
      </p:pic>
    </p:spTree>
  </p:cSld>
  <p:clrMapOvr>
    <a:masterClrMapping/>
  </p:clrMapOvr>
  <p:transition advClick="0" advTm="5000">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Kirby and His Tent (very neat)</a:t>
            </a:r>
            <a:endParaRPr lang="en-US" dirty="0"/>
          </a:p>
        </p:txBody>
      </p:sp>
      <p:pic>
        <p:nvPicPr>
          <p:cNvPr id="5" name="Content Placeholder 4" descr="Penny 046.JPG"/>
          <p:cNvPicPr>
            <a:picLocks noGrp="1" noChangeAspect="1"/>
          </p:cNvPicPr>
          <p:nvPr>
            <p:ph sz="half" idx="1"/>
          </p:nvPr>
        </p:nvPicPr>
        <p:blipFill>
          <a:blip r:embed="rId2" cstate="print"/>
          <a:stretch>
            <a:fillRect/>
          </a:stretch>
        </p:blipFill>
        <p:spPr>
          <a:xfrm>
            <a:off x="742355" y="1773238"/>
            <a:ext cx="3468290" cy="4624387"/>
          </a:xfrm>
        </p:spPr>
      </p:pic>
      <p:pic>
        <p:nvPicPr>
          <p:cNvPr id="6" name="Content Placeholder 5" descr="Penny 049.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advClick="0" advTm="5000">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Hugs are always welcome!</a:t>
            </a:r>
            <a:endParaRPr lang="en-US" dirty="0"/>
          </a:p>
        </p:txBody>
      </p:sp>
      <p:pic>
        <p:nvPicPr>
          <p:cNvPr id="5" name="Content Placeholder 4" descr="Penny 048.JPG"/>
          <p:cNvPicPr>
            <a:picLocks noGrp="1" noChangeAspect="1"/>
          </p:cNvPicPr>
          <p:nvPr>
            <p:ph sz="half" idx="1"/>
          </p:nvPr>
        </p:nvPicPr>
        <p:blipFill>
          <a:blip r:embed="rId2" cstate="print"/>
          <a:stretch>
            <a:fillRect/>
          </a:stretch>
        </p:blipFill>
        <p:spPr>
          <a:xfrm>
            <a:off x="228600" y="2514600"/>
            <a:ext cx="4038600" cy="3028950"/>
          </a:xfrm>
        </p:spPr>
      </p:pic>
      <p:pic>
        <p:nvPicPr>
          <p:cNvPr id="6" name="Content Placeholder 5" descr="Penny 050.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advClick="0" advTm="500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Kirby with his chickens</a:t>
            </a:r>
            <a:endParaRPr lang="en-US" dirty="0"/>
          </a:p>
        </p:txBody>
      </p:sp>
      <p:pic>
        <p:nvPicPr>
          <p:cNvPr id="4" name="Content Placeholder 3" descr="Penny 054.JPG"/>
          <p:cNvPicPr>
            <a:picLocks noGrp="1" noChangeAspect="1"/>
          </p:cNvPicPr>
          <p:nvPr>
            <p:ph idx="1"/>
          </p:nvPr>
        </p:nvPicPr>
        <p:blipFill>
          <a:blip r:embed="rId2" cstate="print"/>
          <a:stretch>
            <a:fillRect/>
          </a:stretch>
        </p:blipFill>
        <p:spPr>
          <a:xfrm>
            <a:off x="2837259" y="1774825"/>
            <a:ext cx="3469481" cy="4625975"/>
          </a:xfrm>
        </p:spPr>
      </p:pic>
    </p:spTree>
  </p:cSld>
  <p:clrMapOvr>
    <a:masterClrMapping/>
  </p:clrMapOvr>
  <p:transition advClick="0" advTm="500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Market and the </a:t>
            </a:r>
            <a:r>
              <a:rPr lang="en-US" dirty="0" err="1" smtClean="0"/>
              <a:t>Blan</a:t>
            </a:r>
            <a:r>
              <a:rPr lang="en-US" dirty="0" smtClean="0"/>
              <a:t> </a:t>
            </a:r>
            <a:r>
              <a:rPr lang="en-US" sz="2400" dirty="0" smtClean="0"/>
              <a:t>(white)</a:t>
            </a:r>
            <a:endParaRPr lang="en-US" sz="2400" dirty="0"/>
          </a:p>
        </p:txBody>
      </p:sp>
      <p:pic>
        <p:nvPicPr>
          <p:cNvPr id="5" name="Content Placeholder 4" descr="Penny 053.JPG"/>
          <p:cNvPicPr>
            <a:picLocks noGrp="1" noChangeAspect="1"/>
          </p:cNvPicPr>
          <p:nvPr>
            <p:ph sz="half" idx="1"/>
          </p:nvPr>
        </p:nvPicPr>
        <p:blipFill>
          <a:blip r:embed="rId2" cstate="print"/>
          <a:stretch>
            <a:fillRect/>
          </a:stretch>
        </p:blipFill>
        <p:spPr>
          <a:xfrm>
            <a:off x="457200" y="2570956"/>
            <a:ext cx="4038600" cy="3028950"/>
          </a:xfrm>
        </p:spPr>
      </p:pic>
      <p:pic>
        <p:nvPicPr>
          <p:cNvPr id="6" name="Content Placeholder 5" descr="Penny 060.JPG"/>
          <p:cNvPicPr>
            <a:picLocks noGrp="1" noChangeAspect="1"/>
          </p:cNvPicPr>
          <p:nvPr>
            <p:ph sz="half" idx="2"/>
          </p:nvPr>
        </p:nvPicPr>
        <p:blipFill>
          <a:blip r:embed="rId3" cstate="print"/>
          <a:stretch>
            <a:fillRect/>
          </a:stretch>
        </p:blipFill>
        <p:spPr>
          <a:xfrm>
            <a:off x="4933355" y="1773238"/>
            <a:ext cx="3468290" cy="4624387"/>
          </a:xfrm>
        </p:spPr>
      </p:pic>
    </p:spTree>
  </p:cSld>
  <p:clrMapOvr>
    <a:masterClrMapping/>
  </p:clrMapOvr>
  <p:transition advClick="0" advTm="5000">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Traveling with Kirby and his Chickens &amp; Chicken Feed</a:t>
            </a:r>
            <a:endParaRPr lang="en-US" dirty="0"/>
          </a:p>
        </p:txBody>
      </p:sp>
      <p:pic>
        <p:nvPicPr>
          <p:cNvPr id="5" name="Content Placeholder 4" descr="Penny 061.JPG"/>
          <p:cNvPicPr>
            <a:picLocks noGrp="1" noChangeAspect="1"/>
          </p:cNvPicPr>
          <p:nvPr>
            <p:ph sz="half" idx="1"/>
          </p:nvPr>
        </p:nvPicPr>
        <p:blipFill>
          <a:blip r:embed="rId2" cstate="print"/>
          <a:stretch>
            <a:fillRect/>
          </a:stretch>
        </p:blipFill>
        <p:spPr>
          <a:xfrm>
            <a:off x="742355" y="1773238"/>
            <a:ext cx="3468290" cy="4624387"/>
          </a:xfrm>
        </p:spPr>
      </p:pic>
      <p:pic>
        <p:nvPicPr>
          <p:cNvPr id="6" name="Content Placeholder 5" descr="Penny 066.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advClick="0" advTm="5000">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Guest House</a:t>
            </a:r>
            <a:endParaRPr lang="en-US" sz="3200" dirty="0"/>
          </a:p>
        </p:txBody>
      </p:sp>
      <p:pic>
        <p:nvPicPr>
          <p:cNvPr id="5" name="Content Placeholder 4" descr="Penny 012.JPG"/>
          <p:cNvPicPr>
            <a:picLocks noGrp="1" noChangeAspect="1"/>
          </p:cNvPicPr>
          <p:nvPr>
            <p:ph idx="1"/>
          </p:nvPr>
        </p:nvPicPr>
        <p:blipFill>
          <a:blip r:embed="rId2" cstate="print"/>
          <a:stretch>
            <a:fillRect/>
          </a:stretch>
        </p:blipFill>
        <p:spPr>
          <a:xfrm>
            <a:off x="3019425" y="1802209"/>
            <a:ext cx="5921375" cy="4441031"/>
          </a:xfrm>
        </p:spPr>
      </p:pic>
      <p:sp>
        <p:nvSpPr>
          <p:cNvPr id="4" name="Text Placeholder 3"/>
          <p:cNvSpPr>
            <a:spLocks noGrp="1"/>
          </p:cNvSpPr>
          <p:nvPr>
            <p:ph type="body" sz="half" idx="2"/>
          </p:nvPr>
        </p:nvSpPr>
        <p:spPr>
          <a:xfrm>
            <a:off x="228600" y="1676400"/>
            <a:ext cx="2468880" cy="4572000"/>
          </a:xfrm>
        </p:spPr>
        <p:txBody>
          <a:bodyPr>
            <a:normAutofit/>
          </a:bodyPr>
          <a:lstStyle/>
          <a:p>
            <a:r>
              <a:rPr lang="en-US" sz="1600" dirty="0" smtClean="0"/>
              <a:t>This is the guest house where we stayed for the first two evenings (</a:t>
            </a:r>
            <a:r>
              <a:rPr lang="en-US" sz="1600" dirty="0" err="1" smtClean="0"/>
              <a:t>Dotty’s</a:t>
            </a:r>
            <a:r>
              <a:rPr lang="en-US" sz="1600" dirty="0" smtClean="0"/>
              <a:t> Guest House). This guest house is owned and operated by an American Women.  Don Lyons, organizer of HUG (Haiti Under God), was a guest  as well. HUG is a Christian organization sharing the love of God with the people of Haiti by feeding children, caring for orphans, and changing lives with the good news of Jesus Christ. </a:t>
            </a:r>
          </a:p>
          <a:p>
            <a:endParaRPr lang="en-US" sz="1600" dirty="0"/>
          </a:p>
        </p:txBody>
      </p:sp>
    </p:spTree>
  </p:cSld>
  <p:clrMapOvr>
    <a:masterClrMapping/>
  </p:clrMapOvr>
  <p:transition advTm="18000">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Purchasing </a:t>
            </a:r>
            <a:r>
              <a:rPr lang="en-US" dirty="0" err="1" smtClean="0"/>
              <a:t>Kalipso’s</a:t>
            </a:r>
            <a:r>
              <a:rPr lang="en-US" dirty="0" smtClean="0"/>
              <a:t> Chickens</a:t>
            </a:r>
            <a:endParaRPr lang="en-US" dirty="0"/>
          </a:p>
        </p:txBody>
      </p:sp>
      <p:pic>
        <p:nvPicPr>
          <p:cNvPr id="5" name="Content Placeholder 4" descr="Penny 063.JPG"/>
          <p:cNvPicPr>
            <a:picLocks noGrp="1" noChangeAspect="1"/>
          </p:cNvPicPr>
          <p:nvPr>
            <p:ph sz="half" idx="1"/>
          </p:nvPr>
        </p:nvPicPr>
        <p:blipFill>
          <a:blip r:embed="rId2" cstate="print"/>
          <a:stretch>
            <a:fillRect/>
          </a:stretch>
        </p:blipFill>
        <p:spPr>
          <a:xfrm>
            <a:off x="742355" y="1773238"/>
            <a:ext cx="3468290" cy="4624387"/>
          </a:xfrm>
        </p:spPr>
      </p:pic>
      <p:pic>
        <p:nvPicPr>
          <p:cNvPr id="8" name="Content Placeholder 7" descr="Penny 062.JPG"/>
          <p:cNvPicPr>
            <a:picLocks noGrp="1" noChangeAspect="1"/>
          </p:cNvPicPr>
          <p:nvPr>
            <p:ph sz="half" idx="2"/>
          </p:nvPr>
        </p:nvPicPr>
        <p:blipFill>
          <a:blip r:embed="rId3" cstate="print"/>
          <a:stretch>
            <a:fillRect/>
          </a:stretch>
        </p:blipFill>
        <p:spPr>
          <a:xfrm>
            <a:off x="4933355" y="1773238"/>
            <a:ext cx="3468290" cy="4624387"/>
          </a:xfrm>
        </p:spPr>
      </p:pic>
    </p:spTree>
  </p:cSld>
  <p:clrMapOvr>
    <a:masterClrMapping/>
  </p:clrMapOvr>
  <p:transition advClick="0" advTm="5000">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Checking on the Chickens!</a:t>
            </a:r>
            <a:endParaRPr lang="en-US" dirty="0"/>
          </a:p>
        </p:txBody>
      </p:sp>
      <p:pic>
        <p:nvPicPr>
          <p:cNvPr id="4" name="Content Placeholder 3" descr="Penny 065.JPG"/>
          <p:cNvPicPr>
            <a:picLocks noGrp="1" noChangeAspect="1"/>
          </p:cNvPicPr>
          <p:nvPr>
            <p:ph idx="1"/>
          </p:nvPr>
        </p:nvPicPr>
        <p:blipFill>
          <a:blip r:embed="rId2" cstate="print"/>
          <a:stretch>
            <a:fillRect/>
          </a:stretch>
        </p:blipFill>
        <p:spPr>
          <a:xfrm>
            <a:off x="2837259" y="1774825"/>
            <a:ext cx="3469481" cy="4625975"/>
          </a:xfrm>
        </p:spPr>
      </p:pic>
    </p:spTree>
  </p:cSld>
  <p:clrMapOvr>
    <a:masterClrMapping/>
  </p:clrMapOvr>
  <p:transition advClick="0"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Scenes from the Market!</a:t>
            </a:r>
            <a:endParaRPr lang="en-US" dirty="0"/>
          </a:p>
        </p:txBody>
      </p:sp>
      <p:pic>
        <p:nvPicPr>
          <p:cNvPr id="5" name="Content Placeholder 4" descr="Penny 057.JPG"/>
          <p:cNvPicPr>
            <a:picLocks noGrp="1" noChangeAspect="1"/>
          </p:cNvPicPr>
          <p:nvPr>
            <p:ph sz="half" idx="1"/>
          </p:nvPr>
        </p:nvPicPr>
        <p:blipFill>
          <a:blip r:embed="rId2" cstate="print"/>
          <a:stretch>
            <a:fillRect/>
          </a:stretch>
        </p:blipFill>
        <p:spPr>
          <a:xfrm>
            <a:off x="742355" y="1773238"/>
            <a:ext cx="3468290" cy="4624387"/>
          </a:xfrm>
        </p:spPr>
      </p:pic>
      <p:pic>
        <p:nvPicPr>
          <p:cNvPr id="6" name="Content Placeholder 5" descr="Penny 059.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advClick="0" advTm="5000">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Friends at the AFCA Tent City</a:t>
            </a:r>
            <a:endParaRPr lang="en-US" dirty="0"/>
          </a:p>
        </p:txBody>
      </p:sp>
      <p:pic>
        <p:nvPicPr>
          <p:cNvPr id="5" name="Content Placeholder 4" descr="Penny 051.JPG"/>
          <p:cNvPicPr>
            <a:picLocks noGrp="1" noChangeAspect="1"/>
          </p:cNvPicPr>
          <p:nvPr>
            <p:ph sz="half" idx="1"/>
          </p:nvPr>
        </p:nvPicPr>
        <p:blipFill>
          <a:blip r:embed="rId2" cstate="print"/>
          <a:stretch>
            <a:fillRect/>
          </a:stretch>
        </p:blipFill>
        <p:spPr>
          <a:xfrm>
            <a:off x="457200" y="2570956"/>
            <a:ext cx="4038600" cy="3028950"/>
          </a:xfrm>
        </p:spPr>
      </p:pic>
      <p:pic>
        <p:nvPicPr>
          <p:cNvPr id="6" name="Content Placeholder 5" descr="Penny 069.JPG"/>
          <p:cNvPicPr>
            <a:picLocks noGrp="1" noChangeAspect="1"/>
          </p:cNvPicPr>
          <p:nvPr>
            <p:ph sz="half" idx="2"/>
          </p:nvPr>
        </p:nvPicPr>
        <p:blipFill>
          <a:blip r:embed="rId3" cstate="print"/>
          <a:stretch>
            <a:fillRect/>
          </a:stretch>
        </p:blipFill>
        <p:spPr>
          <a:xfrm>
            <a:off x="4933355" y="1773238"/>
            <a:ext cx="3468290" cy="4624387"/>
          </a:xfrm>
        </p:spPr>
      </p:pic>
    </p:spTree>
  </p:cSld>
  <p:clrMapOvr>
    <a:masterClrMapping/>
  </p:clrMapOvr>
  <p:transition advClick="0" advTm="5000">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smtClean="0"/>
              <a:t>Pastor</a:t>
            </a:r>
            <a:r>
              <a:rPr lang="en-US" dirty="0" smtClean="0"/>
              <a:t> </a:t>
            </a:r>
            <a:r>
              <a:rPr lang="en-US" sz="4400" dirty="0" err="1" smtClean="0"/>
              <a:t>Renes</a:t>
            </a:r>
            <a:r>
              <a:rPr lang="en-US" dirty="0" smtClean="0"/>
              <a:t> </a:t>
            </a:r>
            <a:r>
              <a:rPr lang="en-US" sz="2400" dirty="0" smtClean="0"/>
              <a:t>(AFGA Tent City School in the background)</a:t>
            </a:r>
            <a:br>
              <a:rPr lang="en-US" sz="2400" dirty="0" smtClean="0"/>
            </a:br>
            <a:r>
              <a:rPr lang="en-US" dirty="0" smtClean="0"/>
              <a:t>the Twins</a:t>
            </a:r>
            <a:endParaRPr lang="en-US" dirty="0"/>
          </a:p>
        </p:txBody>
      </p:sp>
      <p:pic>
        <p:nvPicPr>
          <p:cNvPr id="5" name="Content Placeholder 4" descr="Penny 070.JPG"/>
          <p:cNvPicPr>
            <a:picLocks noGrp="1" noChangeAspect="1"/>
          </p:cNvPicPr>
          <p:nvPr>
            <p:ph sz="half" idx="1"/>
          </p:nvPr>
        </p:nvPicPr>
        <p:blipFill>
          <a:blip r:embed="rId2" cstate="print"/>
          <a:stretch>
            <a:fillRect/>
          </a:stretch>
        </p:blipFill>
        <p:spPr>
          <a:xfrm>
            <a:off x="742355" y="1773238"/>
            <a:ext cx="3468290" cy="4624387"/>
          </a:xfrm>
        </p:spPr>
      </p:pic>
      <p:pic>
        <p:nvPicPr>
          <p:cNvPr id="6" name="Content Placeholder 5" descr="Penny 072.JPG"/>
          <p:cNvPicPr>
            <a:picLocks noGrp="1" noChangeAspect="1"/>
          </p:cNvPicPr>
          <p:nvPr>
            <p:ph sz="half" idx="2"/>
          </p:nvPr>
        </p:nvPicPr>
        <p:blipFill>
          <a:blip r:embed="rId3" cstate="print"/>
          <a:stretch>
            <a:fillRect/>
          </a:stretch>
        </p:blipFill>
        <p:spPr>
          <a:xfrm>
            <a:off x="4933355" y="1773238"/>
            <a:ext cx="3468290" cy="4624387"/>
          </a:xfrm>
        </p:spPr>
      </p:pic>
    </p:spTree>
  </p:cSld>
  <p:clrMapOvr>
    <a:masterClrMapping/>
  </p:clrMapOvr>
  <p:transition advClick="0" advTm="5000">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Twins from the Tent!</a:t>
            </a:r>
            <a:endParaRPr lang="en-US" dirty="0"/>
          </a:p>
        </p:txBody>
      </p:sp>
      <p:pic>
        <p:nvPicPr>
          <p:cNvPr id="5" name="Content Placeholder 4" descr="Penny 073.JPG"/>
          <p:cNvPicPr>
            <a:picLocks noGrp="1" noChangeAspect="1"/>
          </p:cNvPicPr>
          <p:nvPr>
            <p:ph sz="half" idx="1"/>
          </p:nvPr>
        </p:nvPicPr>
        <p:blipFill>
          <a:blip r:embed="rId2" cstate="print"/>
          <a:stretch>
            <a:fillRect/>
          </a:stretch>
        </p:blipFill>
        <p:spPr>
          <a:xfrm>
            <a:off x="742355" y="1773238"/>
            <a:ext cx="3468290" cy="4624387"/>
          </a:xfrm>
        </p:spPr>
      </p:pic>
      <p:pic>
        <p:nvPicPr>
          <p:cNvPr id="6" name="Content Placeholder 5" descr="Penny 083.JPG"/>
          <p:cNvPicPr>
            <a:picLocks noGrp="1" noChangeAspect="1"/>
          </p:cNvPicPr>
          <p:nvPr>
            <p:ph sz="half" idx="2"/>
          </p:nvPr>
        </p:nvPicPr>
        <p:blipFill>
          <a:blip r:embed="rId3" cstate="print"/>
          <a:stretch>
            <a:fillRect/>
          </a:stretch>
        </p:blipFill>
        <p:spPr>
          <a:xfrm>
            <a:off x="4933355" y="1773238"/>
            <a:ext cx="3468290" cy="4624387"/>
          </a:xfrm>
        </p:spPr>
      </p:pic>
    </p:spTree>
  </p:cSld>
  <p:clrMapOvr>
    <a:masterClrMapping/>
  </p:clrMapOvr>
  <p:transition advClick="0" advTm="5000">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Travel In Haiti</a:t>
            </a:r>
            <a:endParaRPr lang="en-US" dirty="0"/>
          </a:p>
        </p:txBody>
      </p:sp>
      <p:pic>
        <p:nvPicPr>
          <p:cNvPr id="8" name="Content Placeholder 7" descr="Penny 100.JPG"/>
          <p:cNvPicPr>
            <a:picLocks noGrp="1" noChangeAspect="1"/>
          </p:cNvPicPr>
          <p:nvPr>
            <p:ph sz="half" idx="2"/>
          </p:nvPr>
        </p:nvPicPr>
        <p:blipFill>
          <a:blip r:embed="rId2" cstate="print"/>
          <a:stretch>
            <a:fillRect/>
          </a:stretch>
        </p:blipFill>
        <p:spPr>
          <a:xfrm>
            <a:off x="4648200" y="2570956"/>
            <a:ext cx="4038600" cy="3028950"/>
          </a:xfrm>
        </p:spPr>
      </p:pic>
      <p:pic>
        <p:nvPicPr>
          <p:cNvPr id="7" name="Content Placeholder 6" descr="Penny 052.JPG"/>
          <p:cNvPicPr>
            <a:picLocks noGrp="1" noChangeAspect="1"/>
          </p:cNvPicPr>
          <p:nvPr>
            <p:ph sz="half" idx="1"/>
          </p:nvPr>
        </p:nvPicPr>
        <p:blipFill>
          <a:blip r:embed="rId3" cstate="print"/>
          <a:stretch>
            <a:fillRect/>
          </a:stretch>
        </p:blipFill>
        <p:spPr>
          <a:xfrm>
            <a:off x="457200" y="2570956"/>
            <a:ext cx="4038600" cy="3028950"/>
          </a:xfrm>
        </p:spPr>
      </p:pic>
    </p:spTree>
  </p:cSld>
  <p:clrMapOvr>
    <a:masterClrMapping/>
  </p:clrMapOvr>
  <p:transition advClick="0" advTm="5000">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License Plate in Port Au Prince</a:t>
            </a:r>
            <a:endParaRPr lang="en-US" dirty="0"/>
          </a:p>
        </p:txBody>
      </p:sp>
      <p:pic>
        <p:nvPicPr>
          <p:cNvPr id="4" name="Content Placeholder 3" descr="Penny 089.JPG"/>
          <p:cNvPicPr>
            <a:picLocks noGrp="1" noChangeAspect="1"/>
          </p:cNvPicPr>
          <p:nvPr>
            <p:ph idx="1"/>
          </p:nvPr>
        </p:nvPicPr>
        <p:blipFill>
          <a:blip r:embed="rId2" cstate="print"/>
          <a:stretch>
            <a:fillRect/>
          </a:stretch>
        </p:blipFill>
        <p:spPr>
          <a:xfrm>
            <a:off x="1488016" y="1774825"/>
            <a:ext cx="6167967" cy="4625975"/>
          </a:xfrm>
        </p:spPr>
      </p:pic>
    </p:spTree>
  </p:cSld>
  <p:clrMapOvr>
    <a:masterClrMapping/>
  </p:clrMapOvr>
  <p:transition advClick="0" advTm="5000">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err="1" smtClean="0"/>
              <a:t>Kalipso’s</a:t>
            </a:r>
            <a:r>
              <a:rPr lang="en-US" dirty="0" smtClean="0"/>
              <a:t> </a:t>
            </a:r>
            <a:r>
              <a:rPr lang="en-US" sz="4000" dirty="0" smtClean="0"/>
              <a:t>House</a:t>
            </a:r>
            <a:r>
              <a:rPr lang="en-US" dirty="0" smtClean="0"/>
              <a:t> </a:t>
            </a:r>
            <a:r>
              <a:rPr lang="en-US" sz="2400" dirty="0" smtClean="0"/>
              <a:t>(built with Mission  Team support)</a:t>
            </a:r>
            <a:endParaRPr lang="en-US" dirty="0"/>
          </a:p>
        </p:txBody>
      </p:sp>
      <p:pic>
        <p:nvPicPr>
          <p:cNvPr id="5" name="Content Placeholder 4" descr="Penny 090.JPG"/>
          <p:cNvPicPr>
            <a:picLocks noGrp="1" noChangeAspect="1"/>
          </p:cNvPicPr>
          <p:nvPr>
            <p:ph sz="half" idx="1"/>
          </p:nvPr>
        </p:nvPicPr>
        <p:blipFill>
          <a:blip r:embed="rId2" cstate="print"/>
          <a:stretch>
            <a:fillRect/>
          </a:stretch>
        </p:blipFill>
        <p:spPr>
          <a:xfrm>
            <a:off x="457200" y="2570956"/>
            <a:ext cx="4038600" cy="3028950"/>
          </a:xfrm>
        </p:spPr>
      </p:pic>
      <p:pic>
        <p:nvPicPr>
          <p:cNvPr id="6" name="Content Placeholder 5" descr="Penny 092.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advClick="0" advTm="500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Rooms in the House </a:t>
            </a:r>
            <a:endParaRPr lang="en-US" dirty="0"/>
          </a:p>
        </p:txBody>
      </p:sp>
      <p:pic>
        <p:nvPicPr>
          <p:cNvPr id="5" name="Content Placeholder 4" descr="Penny 091.JPG"/>
          <p:cNvPicPr>
            <a:picLocks noGrp="1" noChangeAspect="1"/>
          </p:cNvPicPr>
          <p:nvPr>
            <p:ph sz="half" idx="1"/>
          </p:nvPr>
        </p:nvPicPr>
        <p:blipFill>
          <a:blip r:embed="rId2" cstate="print"/>
          <a:stretch>
            <a:fillRect/>
          </a:stretch>
        </p:blipFill>
        <p:spPr>
          <a:xfrm>
            <a:off x="457200" y="2570956"/>
            <a:ext cx="4038600" cy="3028950"/>
          </a:xfrm>
        </p:spPr>
      </p:pic>
      <p:pic>
        <p:nvPicPr>
          <p:cNvPr id="6" name="Content Placeholder 5" descr="Penny 093.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advClick="0" advTm="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Don Lyons</a:t>
            </a:r>
            <a:endParaRPr lang="en-US" dirty="0"/>
          </a:p>
        </p:txBody>
      </p:sp>
      <p:pic>
        <p:nvPicPr>
          <p:cNvPr id="4" name="Content Placeholder 3" descr="Penny 041.JPG"/>
          <p:cNvPicPr>
            <a:picLocks noGrp="1" noChangeAspect="1"/>
          </p:cNvPicPr>
          <p:nvPr>
            <p:ph idx="1"/>
          </p:nvPr>
        </p:nvPicPr>
        <p:blipFill>
          <a:blip r:embed="rId2" cstate="print"/>
          <a:stretch>
            <a:fillRect/>
          </a:stretch>
        </p:blipFill>
        <p:spPr>
          <a:xfrm>
            <a:off x="892549" y="1877856"/>
            <a:ext cx="3469481" cy="4625975"/>
          </a:xfrm>
        </p:spPr>
      </p:pic>
      <p:sp>
        <p:nvSpPr>
          <p:cNvPr id="5" name="Rectangle 4"/>
          <p:cNvSpPr/>
          <p:nvPr/>
        </p:nvSpPr>
        <p:spPr>
          <a:xfrm>
            <a:off x="5683876" y="1894268"/>
            <a:ext cx="2545724"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sz="2400" dirty="0" smtClean="0">
                <a:solidFill>
                  <a:schemeClr val="tx1"/>
                </a:solidFill>
              </a:rPr>
              <a:t>Don helped with our projects on the first part of our trip working with HUG. We had nice visits with he and Sarah (from  South Carolina) during our meals at the guest house</a:t>
            </a:r>
            <a:r>
              <a:rPr lang="en-US" dirty="0" smtClean="0">
                <a:solidFill>
                  <a:schemeClr val="tx1"/>
                </a:solidFill>
              </a:rPr>
              <a:t>.</a:t>
            </a:r>
            <a:endParaRPr lang="en-US" dirty="0">
              <a:solidFill>
                <a:schemeClr val="tx1"/>
              </a:solidFill>
            </a:endParaRPr>
          </a:p>
        </p:txBody>
      </p:sp>
    </p:spTree>
  </p:cSld>
  <p:clrMapOvr>
    <a:masterClrMapping/>
  </p:clrMapOvr>
  <p:transition advClick="0" advTm="10000">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Kalipso</a:t>
            </a:r>
            <a:r>
              <a:rPr lang="en-US" dirty="0" smtClean="0"/>
              <a:t> and his family</a:t>
            </a:r>
            <a:endParaRPr lang="en-US" dirty="0"/>
          </a:p>
        </p:txBody>
      </p:sp>
      <p:pic>
        <p:nvPicPr>
          <p:cNvPr id="5" name="Content Placeholder 4" descr="Penny 094.JPG"/>
          <p:cNvPicPr>
            <a:picLocks noGrp="1" noChangeAspect="1"/>
          </p:cNvPicPr>
          <p:nvPr>
            <p:ph sz="half" idx="1"/>
          </p:nvPr>
        </p:nvPicPr>
        <p:blipFill>
          <a:blip r:embed="rId2" cstate="print"/>
          <a:stretch>
            <a:fillRect/>
          </a:stretch>
        </p:blipFill>
        <p:spPr>
          <a:xfrm>
            <a:off x="457200" y="2570956"/>
            <a:ext cx="4038600" cy="3028950"/>
          </a:xfrm>
        </p:spPr>
      </p:pic>
      <p:pic>
        <p:nvPicPr>
          <p:cNvPr id="6" name="Content Placeholder 5" descr="Penny 096.JPG"/>
          <p:cNvPicPr>
            <a:picLocks noGrp="1" noChangeAspect="1"/>
          </p:cNvPicPr>
          <p:nvPr>
            <p:ph sz="half" idx="2"/>
          </p:nvPr>
        </p:nvPicPr>
        <p:blipFill>
          <a:blip r:embed="rId3" cstate="print"/>
          <a:stretch>
            <a:fillRect/>
          </a:stretch>
        </p:blipFill>
        <p:spPr>
          <a:xfrm>
            <a:off x="4933355" y="1773238"/>
            <a:ext cx="3468290" cy="4624387"/>
          </a:xfrm>
        </p:spPr>
      </p:pic>
    </p:spTree>
  </p:cSld>
  <p:clrMapOvr>
    <a:masterClrMapping/>
  </p:clrMapOvr>
  <p:transition advClick="0" advTm="5000">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Start of the Chicken Coop</a:t>
            </a:r>
            <a:endParaRPr lang="en-US" dirty="0"/>
          </a:p>
        </p:txBody>
      </p:sp>
      <p:pic>
        <p:nvPicPr>
          <p:cNvPr id="4" name="Content Placeholder 3" descr="Penny 097.JPG"/>
          <p:cNvPicPr>
            <a:picLocks noGrp="1" noChangeAspect="1"/>
          </p:cNvPicPr>
          <p:nvPr>
            <p:ph idx="1"/>
          </p:nvPr>
        </p:nvPicPr>
        <p:blipFill>
          <a:blip r:embed="rId2" cstate="print"/>
          <a:stretch>
            <a:fillRect/>
          </a:stretch>
        </p:blipFill>
        <p:spPr>
          <a:xfrm>
            <a:off x="1488016" y="1774825"/>
            <a:ext cx="6167967" cy="4625975"/>
          </a:xfrm>
        </p:spPr>
      </p:pic>
    </p:spTree>
  </p:cSld>
  <p:clrMapOvr>
    <a:masterClrMapping/>
  </p:clrMapOvr>
  <p:transition advClick="0" advTm="5000">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Travel to St Marc </a:t>
            </a:r>
            <a:endParaRPr lang="en-US" dirty="0"/>
          </a:p>
        </p:txBody>
      </p:sp>
      <p:pic>
        <p:nvPicPr>
          <p:cNvPr id="4" name="Content Placeholder 3" descr="Penny 101.JPG"/>
          <p:cNvPicPr>
            <a:picLocks noGrp="1" noChangeAspect="1"/>
          </p:cNvPicPr>
          <p:nvPr>
            <p:ph idx="1"/>
          </p:nvPr>
        </p:nvPicPr>
        <p:blipFill>
          <a:blip r:embed="rId2" cstate="print"/>
          <a:stretch>
            <a:fillRect/>
          </a:stretch>
        </p:blipFill>
        <p:spPr>
          <a:xfrm>
            <a:off x="1488016" y="1774825"/>
            <a:ext cx="6167967" cy="4625975"/>
          </a:xfrm>
        </p:spPr>
      </p:pic>
    </p:spTree>
  </p:cSld>
  <p:clrMapOvr>
    <a:masterClrMapping/>
  </p:clrMapOvr>
  <p:transition advClick="0" advTm="5000">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YWAM St. Marc, Haiti</a:t>
            </a:r>
            <a:endParaRPr lang="en-US" sz="3200" b="1" dirty="0"/>
          </a:p>
        </p:txBody>
      </p:sp>
      <p:sp>
        <p:nvSpPr>
          <p:cNvPr id="4" name="Text Placeholder 3"/>
          <p:cNvSpPr>
            <a:spLocks noGrp="1"/>
          </p:cNvSpPr>
          <p:nvPr>
            <p:ph type="body" sz="half" idx="2"/>
          </p:nvPr>
        </p:nvSpPr>
        <p:spPr>
          <a:xfrm>
            <a:off x="167838" y="1676400"/>
            <a:ext cx="2803962" cy="4625618"/>
          </a:xfrm>
        </p:spPr>
        <p:txBody>
          <a:bodyPr>
            <a:noAutofit/>
          </a:bodyPr>
          <a:lstStyle/>
          <a:p>
            <a:r>
              <a:rPr lang="en-US" sz="1800" dirty="0" smtClean="0"/>
              <a:t>During our stay at YWAM, we spent two days canvassing the village of </a:t>
            </a:r>
            <a:r>
              <a:rPr lang="en-US" sz="1800" dirty="0" err="1" smtClean="0"/>
              <a:t>Timonette</a:t>
            </a:r>
            <a:r>
              <a:rPr lang="en-US" sz="1800" dirty="0" smtClean="0"/>
              <a:t> for children that were not attending school, because the parents cannot afford to send them. We expected there would be about 130, however we found there were 500 or more in the small village. We would like to be able to find sponsors for these children. The cost to send a child to school , is $350 for one school year.</a:t>
            </a:r>
            <a:endParaRPr lang="en-US" sz="1800" dirty="0"/>
          </a:p>
        </p:txBody>
      </p:sp>
      <p:pic>
        <p:nvPicPr>
          <p:cNvPr id="14339" name="Picture 3"/>
          <p:cNvPicPr>
            <a:picLocks noGrp="1" noChangeAspect="1" noChangeArrowheads="1"/>
          </p:cNvPicPr>
          <p:nvPr>
            <p:ph idx="1"/>
          </p:nvPr>
        </p:nvPicPr>
        <p:blipFill>
          <a:blip r:embed="rId2" cstate="print"/>
          <a:srcRect/>
          <a:stretch>
            <a:fillRect/>
          </a:stretch>
        </p:blipFill>
        <p:spPr bwMode="auto">
          <a:xfrm rot="5400000">
            <a:off x="3540759" y="2237526"/>
            <a:ext cx="4836161" cy="3627121"/>
          </a:xfrm>
          <a:prstGeom prst="rect">
            <a:avLst/>
          </a:prstGeom>
          <a:noFill/>
          <a:ln w="9525">
            <a:noFill/>
            <a:miter lim="800000"/>
            <a:headEnd/>
            <a:tailEnd/>
          </a:ln>
          <a:effectLst/>
        </p:spPr>
      </p:pic>
    </p:spTree>
  </p:cSld>
  <p:clrMapOvr>
    <a:masterClrMapping/>
  </p:clrMapOvr>
  <p:transition advTm="12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Not Attending School</a:t>
            </a:r>
            <a:endParaRPr lang="en-US" dirty="0"/>
          </a:p>
        </p:txBody>
      </p:sp>
      <p:pic>
        <p:nvPicPr>
          <p:cNvPr id="15362" name="Picture 2"/>
          <p:cNvPicPr>
            <a:picLocks noGrp="1" noChangeAspect="1" noChangeArrowheads="1"/>
          </p:cNvPicPr>
          <p:nvPr>
            <p:ph sz="half" idx="1"/>
          </p:nvPr>
        </p:nvPicPr>
        <p:blipFill>
          <a:blip r:embed="rId2" cstate="print"/>
          <a:srcRect/>
          <a:stretch>
            <a:fillRect/>
          </a:stretch>
        </p:blipFill>
        <p:spPr bwMode="auto">
          <a:xfrm rot="16200000">
            <a:off x="457200" y="2570956"/>
            <a:ext cx="4038600" cy="3028950"/>
          </a:xfrm>
          <a:prstGeom prst="rect">
            <a:avLst/>
          </a:prstGeom>
          <a:noFill/>
          <a:ln w="9525">
            <a:noFill/>
            <a:miter lim="800000"/>
            <a:headEnd/>
            <a:tailEnd/>
          </a:ln>
          <a:effectLst/>
        </p:spPr>
      </p:pic>
      <p:pic>
        <p:nvPicPr>
          <p:cNvPr id="15363" name="Picture 3"/>
          <p:cNvPicPr>
            <a:picLocks noGrp="1" noChangeAspect="1" noChangeArrowheads="1"/>
          </p:cNvPicPr>
          <p:nvPr>
            <p:ph sz="half" idx="2"/>
          </p:nvPr>
        </p:nvPicPr>
        <p:blipFill>
          <a:blip r:embed="rId3" cstate="print"/>
          <a:srcRect/>
          <a:stretch>
            <a:fillRect/>
          </a:stretch>
        </p:blipFill>
        <p:spPr bwMode="auto">
          <a:xfrm rot="5400000">
            <a:off x="4648200" y="2570956"/>
            <a:ext cx="4038600" cy="3028950"/>
          </a:xfrm>
          <a:prstGeom prst="rect">
            <a:avLst/>
          </a:prstGeom>
          <a:noFill/>
          <a:ln w="9525">
            <a:noFill/>
            <a:miter lim="800000"/>
            <a:headEnd/>
            <a:tailEnd/>
          </a:ln>
          <a:effectLst/>
        </p:spPr>
      </p:pic>
    </p:spTree>
  </p:cSld>
  <p:clrMapOvr>
    <a:masterClrMapping/>
  </p:clrMapOvr>
  <p:transition advTm="6000">
    <p:wipe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More Children Not Attending School</a:t>
            </a:r>
            <a:endParaRPr lang="en-US" sz="4000" dirty="0"/>
          </a:p>
        </p:txBody>
      </p:sp>
      <p:pic>
        <p:nvPicPr>
          <p:cNvPr id="16386" name="Picture 2"/>
          <p:cNvPicPr>
            <a:picLocks noGrp="1" noChangeAspect="1" noChangeArrowheads="1"/>
          </p:cNvPicPr>
          <p:nvPr>
            <p:ph sz="half" idx="1"/>
          </p:nvPr>
        </p:nvPicPr>
        <p:blipFill>
          <a:blip r:embed="rId2" cstate="print"/>
          <a:srcRect/>
          <a:stretch>
            <a:fillRect/>
          </a:stretch>
        </p:blipFill>
        <p:spPr bwMode="auto">
          <a:xfrm rot="16200000">
            <a:off x="457200" y="2570956"/>
            <a:ext cx="4038600" cy="3028950"/>
          </a:xfrm>
          <a:prstGeom prst="rect">
            <a:avLst/>
          </a:prstGeom>
          <a:noFill/>
          <a:ln w="9525">
            <a:noFill/>
            <a:miter lim="800000"/>
            <a:headEnd/>
            <a:tailEnd/>
          </a:ln>
          <a:effectLst/>
        </p:spPr>
      </p:pic>
      <p:pic>
        <p:nvPicPr>
          <p:cNvPr id="16387" name="Picture 3"/>
          <p:cNvPicPr>
            <a:picLocks noGrp="1" noChangeAspect="1" noChangeArrowheads="1"/>
          </p:cNvPicPr>
          <p:nvPr>
            <p:ph sz="half" idx="2"/>
          </p:nvPr>
        </p:nvPicPr>
        <p:blipFill>
          <a:blip r:embed="rId3" cstate="print"/>
          <a:srcRect/>
          <a:stretch>
            <a:fillRect/>
          </a:stretch>
        </p:blipFill>
        <p:spPr bwMode="auto">
          <a:xfrm rot="16200000">
            <a:off x="4648200" y="2570956"/>
            <a:ext cx="4038600" cy="3028950"/>
          </a:xfrm>
          <a:prstGeom prst="rect">
            <a:avLst/>
          </a:prstGeom>
          <a:noFill/>
          <a:ln w="9525">
            <a:noFill/>
            <a:miter lim="800000"/>
            <a:headEnd/>
            <a:tailEnd/>
          </a:ln>
          <a:effectLst/>
        </p:spPr>
      </p:pic>
    </p:spTree>
  </p:cSld>
  <p:clrMapOvr>
    <a:masterClrMapping/>
  </p:clrMapOvr>
  <p:transition advTm="5000">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More  Children</a:t>
            </a:r>
            <a:endParaRPr lang="en-US" dirty="0"/>
          </a:p>
        </p:txBody>
      </p:sp>
      <p:pic>
        <p:nvPicPr>
          <p:cNvPr id="17411" name="Picture 3"/>
          <p:cNvPicPr>
            <a:picLocks noGrp="1" noChangeAspect="1" noChangeArrowheads="1"/>
          </p:cNvPicPr>
          <p:nvPr>
            <p:ph sz="half" idx="1"/>
          </p:nvPr>
        </p:nvPicPr>
        <p:blipFill>
          <a:blip r:embed="rId2" cstate="print"/>
          <a:srcRect/>
          <a:stretch>
            <a:fillRect/>
          </a:stretch>
        </p:blipFill>
        <p:spPr bwMode="auto">
          <a:xfrm rot="16200000">
            <a:off x="457200" y="2570956"/>
            <a:ext cx="4038600" cy="3028950"/>
          </a:xfrm>
          <a:prstGeom prst="rect">
            <a:avLst/>
          </a:prstGeom>
          <a:noFill/>
          <a:ln w="9525">
            <a:noFill/>
            <a:miter lim="800000"/>
            <a:headEnd/>
            <a:tailEnd/>
          </a:ln>
          <a:effectLst/>
        </p:spPr>
      </p:pic>
      <p:pic>
        <p:nvPicPr>
          <p:cNvPr id="17413" name="Picture 5"/>
          <p:cNvPicPr>
            <a:picLocks noGrp="1" noChangeAspect="1" noChangeArrowheads="1"/>
          </p:cNvPicPr>
          <p:nvPr>
            <p:ph sz="half" idx="2"/>
          </p:nvPr>
        </p:nvPicPr>
        <p:blipFill>
          <a:blip r:embed="rId3" cstate="print"/>
          <a:srcRect/>
          <a:stretch>
            <a:fillRect/>
          </a:stretch>
        </p:blipFill>
        <p:spPr bwMode="auto">
          <a:xfrm rot="16200000">
            <a:off x="4648200" y="2570956"/>
            <a:ext cx="4038600" cy="3028950"/>
          </a:xfrm>
          <a:prstGeom prst="rect">
            <a:avLst/>
          </a:prstGeom>
          <a:noFill/>
          <a:ln w="9525">
            <a:noFill/>
            <a:miter lim="800000"/>
            <a:headEnd/>
            <a:tailEnd/>
          </a:ln>
          <a:effectLst/>
        </p:spPr>
      </p:pic>
    </p:spTree>
  </p:cSld>
  <p:clrMapOvr>
    <a:masterClrMapping/>
  </p:clrMapOvr>
  <p:transition advTm="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Taxi in Haiti</a:t>
            </a:r>
            <a:endParaRPr lang="en-US" dirty="0"/>
          </a:p>
        </p:txBody>
      </p:sp>
      <p:pic>
        <p:nvPicPr>
          <p:cNvPr id="4" name="Content Placeholder 3" descr="Haiti 2010 276 - Copy.JPG"/>
          <p:cNvPicPr>
            <a:picLocks noGrp="1"/>
          </p:cNvPicPr>
          <p:nvPr>
            <p:ph idx="1"/>
          </p:nvPr>
        </p:nvPicPr>
        <p:blipFill>
          <a:blip r:embed="rId2" cstate="print"/>
          <a:stretch>
            <a:fillRect/>
          </a:stretch>
        </p:blipFill>
        <p:spPr>
          <a:xfrm>
            <a:off x="2425238" y="2477221"/>
            <a:ext cx="4293524" cy="3221182"/>
          </a:xfrm>
          <a:prstGeom prst="rect">
            <a:avLst/>
          </a:prstGeom>
        </p:spPr>
      </p:pic>
    </p:spTree>
  </p:cSld>
  <p:clrMapOvr>
    <a:masterClrMapping/>
  </p:clrMapOvr>
  <p:transition advClick="0" advTm="5000">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Children at the Aids Orphanage</a:t>
            </a:r>
            <a:endParaRPr lang="en-US"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rot="5400000">
            <a:off x="457200" y="2570956"/>
            <a:ext cx="4038600" cy="3028950"/>
          </a:xfrm>
          <a:prstGeom prst="rect">
            <a:avLst/>
          </a:prstGeom>
          <a:noFill/>
          <a:ln w="9525">
            <a:noFill/>
            <a:miter lim="800000"/>
            <a:headEnd/>
            <a:tailEnd/>
          </a:ln>
          <a:effectLst/>
        </p:spPr>
      </p:pic>
      <p:pic>
        <p:nvPicPr>
          <p:cNvPr id="1027" name="Picture 3"/>
          <p:cNvPicPr>
            <a:picLocks noGrp="1" noChangeAspect="1" noChangeArrowheads="1"/>
          </p:cNvPicPr>
          <p:nvPr>
            <p:ph sz="half" idx="2"/>
          </p:nvPr>
        </p:nvPicPr>
        <p:blipFill>
          <a:blip r:embed="rId3" cstate="print"/>
          <a:srcRect/>
          <a:stretch>
            <a:fillRect/>
          </a:stretch>
        </p:blipFill>
        <p:spPr bwMode="auto">
          <a:xfrm rot="5400000">
            <a:off x="4648200" y="2570956"/>
            <a:ext cx="4038600" cy="3028950"/>
          </a:xfrm>
          <a:prstGeom prst="rect">
            <a:avLst/>
          </a:prstGeom>
          <a:noFill/>
          <a:ln w="9525">
            <a:noFill/>
            <a:miter lim="800000"/>
            <a:headEnd/>
            <a:tailEnd/>
          </a:ln>
          <a:effectLst/>
        </p:spPr>
      </p:pic>
    </p:spTree>
  </p:cSld>
  <p:clrMapOvr>
    <a:masterClrMapping/>
  </p:clrMapOvr>
  <p:transition advTm="5000">
    <p:wipe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Fun Time for Children</a:t>
            </a:r>
            <a:endParaRPr lang="en-US"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rot="5400000">
            <a:off x="457200" y="2570956"/>
            <a:ext cx="4038600" cy="3028950"/>
          </a:xfrm>
          <a:prstGeom prst="rect">
            <a:avLst/>
          </a:prstGeom>
          <a:noFill/>
          <a:ln w="9525">
            <a:noFill/>
            <a:miter lim="800000"/>
            <a:headEnd/>
            <a:tailEnd/>
          </a:ln>
          <a:effectLst/>
        </p:spPr>
      </p:pic>
      <p:pic>
        <p:nvPicPr>
          <p:cNvPr id="2051" name="Picture 3"/>
          <p:cNvPicPr>
            <a:picLocks noGrp="1" noChangeAspect="1" noChangeArrowheads="1"/>
          </p:cNvPicPr>
          <p:nvPr>
            <p:ph sz="half" idx="2"/>
          </p:nvPr>
        </p:nvPicPr>
        <p:blipFill>
          <a:blip r:embed="rId3" cstate="print"/>
          <a:srcRect/>
          <a:stretch>
            <a:fillRect/>
          </a:stretch>
        </p:blipFill>
        <p:spPr bwMode="auto">
          <a:xfrm>
            <a:off x="4648200" y="2570956"/>
            <a:ext cx="4038600" cy="3028950"/>
          </a:xfrm>
          <a:prstGeom prst="rect">
            <a:avLst/>
          </a:prstGeom>
          <a:noFill/>
          <a:ln w="9525">
            <a:noFill/>
            <a:miter lim="800000"/>
            <a:headEnd/>
            <a:tailEnd/>
          </a:ln>
          <a:effectLst/>
        </p:spPr>
      </p:pic>
    </p:spTree>
  </p:cSld>
  <p:clrMapOvr>
    <a:masterClrMapping/>
  </p:clrMapOvr>
  <p:transition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HUG</a:t>
            </a:r>
            <a:endParaRPr lang="en-US" sz="3200" dirty="0"/>
          </a:p>
        </p:txBody>
      </p:sp>
      <p:pic>
        <p:nvPicPr>
          <p:cNvPr id="5" name="Content Placeholder 4" descr="Penny 009.JPG"/>
          <p:cNvPicPr>
            <a:picLocks noGrp="1" noChangeAspect="1"/>
          </p:cNvPicPr>
          <p:nvPr>
            <p:ph idx="1"/>
          </p:nvPr>
        </p:nvPicPr>
        <p:blipFill>
          <a:blip r:embed="rId2" cstate="print"/>
          <a:stretch>
            <a:fillRect/>
          </a:stretch>
        </p:blipFill>
        <p:spPr>
          <a:xfrm>
            <a:off x="4270375" y="1743075"/>
            <a:ext cx="3419475" cy="4559300"/>
          </a:xfrm>
        </p:spPr>
      </p:pic>
      <p:sp>
        <p:nvSpPr>
          <p:cNvPr id="4" name="Text Placeholder 3"/>
          <p:cNvSpPr>
            <a:spLocks noGrp="1"/>
          </p:cNvSpPr>
          <p:nvPr>
            <p:ph type="body" sz="half" idx="2"/>
          </p:nvPr>
        </p:nvSpPr>
        <p:spPr/>
        <p:txBody>
          <a:bodyPr>
            <a:normAutofit/>
          </a:bodyPr>
          <a:lstStyle/>
          <a:p>
            <a:r>
              <a:rPr lang="en-US" sz="2800" dirty="0" smtClean="0"/>
              <a:t>Sarah (from South Carolina) working with Don Lyons at the Girl’s AFCA Orphanage during their move.</a:t>
            </a:r>
            <a:endParaRPr lang="en-US" sz="2800" dirty="0"/>
          </a:p>
        </p:txBody>
      </p:sp>
    </p:spTree>
  </p:cSld>
  <p:clrMapOvr>
    <a:masterClrMapping/>
  </p:clrMapOvr>
  <p:transition advClick="0" advTm="10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Aids Orphanage Group &amp; Friend</a:t>
            </a:r>
            <a:endParaRPr lang="en-US"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457200" y="2570956"/>
            <a:ext cx="4038600" cy="3028950"/>
          </a:xfrm>
          <a:prstGeom prst="rect">
            <a:avLst/>
          </a:prstGeom>
          <a:noFill/>
          <a:ln w="9525">
            <a:noFill/>
            <a:miter lim="800000"/>
            <a:headEnd/>
            <a:tailEnd/>
          </a:ln>
          <a:effectLst/>
        </p:spPr>
      </p:pic>
      <p:pic>
        <p:nvPicPr>
          <p:cNvPr id="3075" name="Picture 3"/>
          <p:cNvPicPr>
            <a:picLocks noGrp="1" noChangeAspect="1" noChangeArrowheads="1"/>
          </p:cNvPicPr>
          <p:nvPr>
            <p:ph sz="half" idx="2"/>
          </p:nvPr>
        </p:nvPicPr>
        <p:blipFill>
          <a:blip r:embed="rId3" cstate="print"/>
          <a:srcRect/>
          <a:stretch>
            <a:fillRect/>
          </a:stretch>
        </p:blipFill>
        <p:spPr bwMode="auto">
          <a:xfrm>
            <a:off x="4933355" y="1773238"/>
            <a:ext cx="3468290" cy="4624387"/>
          </a:xfrm>
          <a:prstGeom prst="rect">
            <a:avLst/>
          </a:prstGeom>
          <a:noFill/>
          <a:ln w="9525">
            <a:noFill/>
            <a:miter lim="800000"/>
            <a:headEnd/>
            <a:tailEnd/>
          </a:ln>
          <a:effectLst/>
        </p:spPr>
      </p:pic>
    </p:spTree>
  </p:cSld>
  <p:clrMapOvr>
    <a:masterClrMapping/>
  </p:clrMapOvr>
  <p:transition advTm="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One of two </a:t>
            </a:r>
            <a:r>
              <a:rPr lang="en-US" sz="3600" dirty="0" err="1" smtClean="0"/>
              <a:t>bunkbeds</a:t>
            </a:r>
            <a:r>
              <a:rPr lang="en-US" sz="3600" dirty="0" smtClean="0"/>
              <a:t> - table &amp; chairs purchased for the Orphanage</a:t>
            </a:r>
            <a:endParaRPr lang="en-US" sz="3600"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457200" y="2570956"/>
            <a:ext cx="4038600" cy="3028950"/>
          </a:xfrm>
          <a:prstGeom prst="rect">
            <a:avLst/>
          </a:prstGeom>
          <a:noFill/>
          <a:ln w="9525">
            <a:noFill/>
            <a:miter lim="800000"/>
            <a:headEnd/>
            <a:tailEnd/>
          </a:ln>
          <a:effectLst/>
        </p:spPr>
      </p:pic>
      <p:pic>
        <p:nvPicPr>
          <p:cNvPr id="4099" name="Picture 3"/>
          <p:cNvPicPr>
            <a:picLocks noGrp="1" noChangeAspect="1" noChangeArrowheads="1"/>
          </p:cNvPicPr>
          <p:nvPr>
            <p:ph sz="half" idx="2"/>
          </p:nvPr>
        </p:nvPicPr>
        <p:blipFill>
          <a:blip r:embed="rId3" cstate="print"/>
          <a:srcRect/>
          <a:stretch>
            <a:fillRect/>
          </a:stretch>
        </p:blipFill>
        <p:spPr bwMode="auto">
          <a:xfrm>
            <a:off x="4648200" y="2570956"/>
            <a:ext cx="4038600" cy="3028950"/>
          </a:xfrm>
          <a:prstGeom prst="rect">
            <a:avLst/>
          </a:prstGeom>
          <a:noFill/>
          <a:ln w="9525">
            <a:noFill/>
            <a:miter lim="800000"/>
            <a:headEnd/>
            <a:tailEnd/>
          </a:ln>
          <a:effectLst/>
        </p:spPr>
      </p:pic>
    </p:spTree>
  </p:cSld>
  <p:clrMapOvr>
    <a:masterClrMapping/>
  </p:clrMapOvr>
  <p:transition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Goodbye from the Aids Orphanage</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488016" y="1774825"/>
            <a:ext cx="6167967" cy="4625975"/>
          </a:xfrm>
          <a:prstGeom prst="rect">
            <a:avLst/>
          </a:prstGeom>
          <a:noFill/>
          <a:ln w="9525">
            <a:noFill/>
            <a:miter lim="800000"/>
            <a:headEnd/>
            <a:tailEnd/>
          </a:ln>
          <a:effectLst/>
        </p:spPr>
      </p:pic>
    </p:spTree>
  </p:cSld>
  <p:clrMapOvr>
    <a:masterClrMapping/>
  </p:clrMapOvr>
  <p:transition advTm="5000">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smtClean="0"/>
              <a:t>Back to AFCA Tent City</a:t>
            </a:r>
            <a:endParaRPr lang="en-US" sz="3200" b="1" dirty="0"/>
          </a:p>
        </p:txBody>
      </p:sp>
      <p:sp>
        <p:nvSpPr>
          <p:cNvPr id="4" name="Text Placeholder 3"/>
          <p:cNvSpPr>
            <a:spLocks noGrp="1"/>
          </p:cNvSpPr>
          <p:nvPr>
            <p:ph type="body" sz="half" idx="2"/>
          </p:nvPr>
        </p:nvSpPr>
        <p:spPr/>
        <p:txBody>
          <a:bodyPr>
            <a:normAutofit lnSpcReduction="10000"/>
          </a:bodyPr>
          <a:lstStyle/>
          <a:p>
            <a:r>
              <a:rPr lang="en-US" sz="2400" dirty="0" smtClean="0"/>
              <a:t>We returned to AFCA Tent City to see how Kirby was doing with his chickens . He has built his chicken coop. Also, to see Blondie the 80 year old lady we had met in August and to distribute toys and clothing to the children.</a:t>
            </a:r>
            <a:endParaRPr lang="en-US" sz="2400"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3019425" y="1802209"/>
            <a:ext cx="5921375" cy="4441031"/>
          </a:xfrm>
          <a:prstGeom prst="rect">
            <a:avLst/>
          </a:prstGeom>
          <a:noFill/>
          <a:ln w="9525">
            <a:noFill/>
            <a:miter lim="800000"/>
            <a:headEnd/>
            <a:tailEnd/>
          </a:ln>
          <a:effectLst/>
        </p:spPr>
      </p:pic>
    </p:spTree>
  </p:cSld>
  <p:clrMapOvr>
    <a:masterClrMapping/>
  </p:clrMapOvr>
  <p:transition advTm="10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smtClean="0"/>
              <a:t>Blondie (cleans shoes to sell at marketplace)</a:t>
            </a:r>
            <a:endParaRPr lang="en-US" sz="4400" dirty="0"/>
          </a:p>
        </p:txBody>
      </p:sp>
      <p:pic>
        <p:nvPicPr>
          <p:cNvPr id="7171" name="Picture 3"/>
          <p:cNvPicPr>
            <a:picLocks noGrp="1" noChangeAspect="1" noChangeArrowheads="1"/>
          </p:cNvPicPr>
          <p:nvPr>
            <p:ph sz="half" idx="2"/>
          </p:nvPr>
        </p:nvPicPr>
        <p:blipFill>
          <a:blip r:embed="rId2" cstate="print"/>
          <a:srcRect/>
          <a:stretch>
            <a:fillRect/>
          </a:stretch>
        </p:blipFill>
        <p:spPr bwMode="auto">
          <a:xfrm rot="5400000">
            <a:off x="4648200" y="2570956"/>
            <a:ext cx="4038600" cy="3028950"/>
          </a:xfrm>
          <a:prstGeom prst="rect">
            <a:avLst/>
          </a:prstGeom>
          <a:noFill/>
          <a:ln w="9525">
            <a:noFill/>
            <a:miter lim="800000"/>
            <a:headEnd/>
            <a:tailEnd/>
          </a:ln>
          <a:effectLst/>
        </p:spPr>
      </p:pic>
      <p:pic>
        <p:nvPicPr>
          <p:cNvPr id="7172" name="Picture 4"/>
          <p:cNvPicPr>
            <a:picLocks noGrp="1" noChangeAspect="1" noChangeArrowheads="1"/>
          </p:cNvPicPr>
          <p:nvPr>
            <p:ph sz="half" idx="1"/>
          </p:nvPr>
        </p:nvPicPr>
        <p:blipFill>
          <a:blip r:embed="rId3" cstate="print"/>
          <a:srcRect/>
          <a:stretch>
            <a:fillRect/>
          </a:stretch>
        </p:blipFill>
        <p:spPr bwMode="auto">
          <a:xfrm>
            <a:off x="457200" y="2570956"/>
            <a:ext cx="4038600" cy="3028950"/>
          </a:xfrm>
          <a:prstGeom prst="rect">
            <a:avLst/>
          </a:prstGeom>
          <a:noFill/>
          <a:ln w="9525">
            <a:noFill/>
            <a:miter lim="800000"/>
            <a:headEnd/>
            <a:tailEnd/>
          </a:ln>
          <a:effectLst/>
        </p:spPr>
      </p:pic>
    </p:spTree>
  </p:cSld>
  <p:clrMapOvr>
    <a:masterClrMapping/>
  </p:clrMapOvr>
  <p:transition advTm="5000">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smtClean="0"/>
              <a:t>Distributing Clothing at Pastor </a:t>
            </a:r>
            <a:r>
              <a:rPr lang="en-US" sz="4400" dirty="0" err="1" smtClean="0"/>
              <a:t>Renes</a:t>
            </a:r>
            <a:r>
              <a:rPr lang="en-US" sz="4400" dirty="0" smtClean="0"/>
              <a:t>’ Church</a:t>
            </a:r>
            <a:endParaRPr lang="en-US" sz="4400" dirty="0"/>
          </a:p>
        </p:txBody>
      </p:sp>
      <p:pic>
        <p:nvPicPr>
          <p:cNvPr id="8194" name="Picture 2"/>
          <p:cNvPicPr>
            <a:picLocks noGrp="1" noChangeAspect="1" noChangeArrowheads="1"/>
          </p:cNvPicPr>
          <p:nvPr>
            <p:ph sz="half" idx="1"/>
          </p:nvPr>
        </p:nvPicPr>
        <p:blipFill>
          <a:blip r:embed="rId2" cstate="print"/>
          <a:srcRect/>
          <a:stretch>
            <a:fillRect/>
          </a:stretch>
        </p:blipFill>
        <p:spPr bwMode="auto">
          <a:xfrm rot="5400000">
            <a:off x="457200" y="2570956"/>
            <a:ext cx="4038600" cy="3028950"/>
          </a:xfrm>
          <a:prstGeom prst="rect">
            <a:avLst/>
          </a:prstGeom>
          <a:noFill/>
          <a:ln w="9525">
            <a:noFill/>
            <a:miter lim="800000"/>
            <a:headEnd/>
            <a:tailEnd/>
          </a:ln>
          <a:effectLst/>
        </p:spPr>
      </p:pic>
      <p:pic>
        <p:nvPicPr>
          <p:cNvPr id="8195" name="Picture 3"/>
          <p:cNvPicPr>
            <a:picLocks noGrp="1" noChangeAspect="1" noChangeArrowheads="1"/>
          </p:cNvPicPr>
          <p:nvPr>
            <p:ph sz="half" idx="2"/>
          </p:nvPr>
        </p:nvPicPr>
        <p:blipFill>
          <a:blip r:embed="rId3" cstate="print"/>
          <a:srcRect/>
          <a:stretch>
            <a:fillRect/>
          </a:stretch>
        </p:blipFill>
        <p:spPr bwMode="auto">
          <a:xfrm>
            <a:off x="4648200" y="2570956"/>
            <a:ext cx="4038600" cy="3028950"/>
          </a:xfrm>
          <a:prstGeom prst="rect">
            <a:avLst/>
          </a:prstGeom>
          <a:noFill/>
          <a:ln w="9525">
            <a:noFill/>
            <a:miter lim="800000"/>
            <a:headEnd/>
            <a:tailEnd/>
          </a:ln>
          <a:effectLst/>
        </p:spPr>
      </p:pic>
    </p:spTree>
  </p:cSld>
  <p:clrMapOvr>
    <a:masterClrMapping/>
  </p:clrMapOvr>
  <p:transition advTm="5000">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Enjoying The Toys</a:t>
            </a:r>
            <a:endParaRPr lang="en-US" dirty="0"/>
          </a:p>
        </p:txBody>
      </p:sp>
      <p:pic>
        <p:nvPicPr>
          <p:cNvPr id="9218" name="Picture 2"/>
          <p:cNvPicPr>
            <a:picLocks noGrp="1" noChangeAspect="1" noChangeArrowheads="1"/>
          </p:cNvPicPr>
          <p:nvPr>
            <p:ph sz="half" idx="1"/>
          </p:nvPr>
        </p:nvPicPr>
        <p:blipFill>
          <a:blip r:embed="rId2" cstate="print"/>
          <a:srcRect/>
          <a:stretch>
            <a:fillRect/>
          </a:stretch>
        </p:blipFill>
        <p:spPr bwMode="auto">
          <a:xfrm rot="5400000">
            <a:off x="457200" y="2570956"/>
            <a:ext cx="4038600" cy="3028950"/>
          </a:xfrm>
          <a:prstGeom prst="rect">
            <a:avLst/>
          </a:prstGeom>
          <a:noFill/>
          <a:ln w="9525">
            <a:noFill/>
            <a:miter lim="800000"/>
            <a:headEnd/>
            <a:tailEnd/>
          </a:ln>
          <a:effectLst/>
        </p:spPr>
      </p:pic>
      <p:pic>
        <p:nvPicPr>
          <p:cNvPr id="9219" name="Picture 3"/>
          <p:cNvPicPr>
            <a:picLocks noGrp="1" noChangeAspect="1" noChangeArrowheads="1"/>
          </p:cNvPicPr>
          <p:nvPr>
            <p:ph sz="half" idx="2"/>
          </p:nvPr>
        </p:nvPicPr>
        <p:blipFill>
          <a:blip r:embed="rId3" cstate="print"/>
          <a:srcRect/>
          <a:stretch>
            <a:fillRect/>
          </a:stretch>
        </p:blipFill>
        <p:spPr bwMode="auto">
          <a:xfrm rot="5400000">
            <a:off x="4648200" y="2570956"/>
            <a:ext cx="4038600" cy="3028950"/>
          </a:xfrm>
          <a:prstGeom prst="rect">
            <a:avLst/>
          </a:prstGeom>
          <a:noFill/>
          <a:ln w="9525">
            <a:noFill/>
            <a:miter lim="800000"/>
            <a:headEnd/>
            <a:tailEnd/>
          </a:ln>
          <a:effectLst/>
        </p:spPr>
      </p:pic>
    </p:spTree>
  </p:cSld>
  <p:clrMapOvr>
    <a:masterClrMapping/>
  </p:clrMapOvr>
  <p:transition advTm="5000">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clothes look great!</a:t>
            </a:r>
            <a:endParaRPr lang="en-US" dirty="0"/>
          </a:p>
        </p:txBody>
      </p:sp>
      <p:pic>
        <p:nvPicPr>
          <p:cNvPr id="10242" name="Picture 2"/>
          <p:cNvPicPr>
            <a:picLocks noGrp="1" noChangeAspect="1" noChangeArrowheads="1"/>
          </p:cNvPicPr>
          <p:nvPr>
            <p:ph sz="half" idx="1"/>
          </p:nvPr>
        </p:nvPicPr>
        <p:blipFill>
          <a:blip r:embed="rId2" cstate="print"/>
          <a:srcRect/>
          <a:stretch>
            <a:fillRect/>
          </a:stretch>
        </p:blipFill>
        <p:spPr bwMode="auto">
          <a:xfrm>
            <a:off x="457200" y="2570956"/>
            <a:ext cx="4038600" cy="3028950"/>
          </a:xfrm>
          <a:prstGeom prst="rect">
            <a:avLst/>
          </a:prstGeom>
          <a:noFill/>
          <a:ln w="9525">
            <a:noFill/>
            <a:miter lim="800000"/>
            <a:headEnd/>
            <a:tailEnd/>
          </a:ln>
          <a:effectLst/>
        </p:spPr>
      </p:pic>
      <p:pic>
        <p:nvPicPr>
          <p:cNvPr id="10243" name="Picture 3"/>
          <p:cNvPicPr>
            <a:picLocks noGrp="1" noChangeAspect="1" noChangeArrowheads="1"/>
          </p:cNvPicPr>
          <p:nvPr>
            <p:ph sz="half" idx="2"/>
          </p:nvPr>
        </p:nvPicPr>
        <p:blipFill>
          <a:blip r:embed="rId3" cstate="print"/>
          <a:srcRect/>
          <a:stretch>
            <a:fillRect/>
          </a:stretch>
        </p:blipFill>
        <p:spPr bwMode="auto">
          <a:xfrm>
            <a:off x="4648200" y="2570956"/>
            <a:ext cx="4038600" cy="3028950"/>
          </a:xfrm>
          <a:prstGeom prst="rect">
            <a:avLst/>
          </a:prstGeom>
          <a:noFill/>
          <a:ln w="9525">
            <a:noFill/>
            <a:miter lim="800000"/>
            <a:headEnd/>
            <a:tailEnd/>
          </a:ln>
          <a:effectLst/>
        </p:spPr>
      </p:pic>
    </p:spTree>
  </p:cSld>
  <p:clrMapOvr>
    <a:masterClrMapping/>
  </p:clrMapOvr>
  <p:transition advTm="5000">
    <p:wipe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Looks Great &amp; fits well!</a:t>
            </a:r>
            <a:endParaRPr lang="en-US" sz="3200" dirty="0"/>
          </a:p>
        </p:txBody>
      </p:sp>
      <p:sp>
        <p:nvSpPr>
          <p:cNvPr id="4" name="Text Placeholder 3"/>
          <p:cNvSpPr>
            <a:spLocks noGrp="1"/>
          </p:cNvSpPr>
          <p:nvPr>
            <p:ph type="body" sz="half" idx="2"/>
          </p:nvPr>
        </p:nvSpPr>
        <p:spPr>
          <a:xfrm>
            <a:off x="167838" y="1730018"/>
            <a:ext cx="3413562" cy="4572000"/>
          </a:xfrm>
        </p:spPr>
        <p:txBody>
          <a:bodyPr>
            <a:normAutofit/>
          </a:bodyPr>
          <a:lstStyle/>
          <a:p>
            <a:r>
              <a:rPr lang="en-US" sz="2800" dirty="0" smtClean="0"/>
              <a:t>This girl was so happy with her T-shirt she had received with the clothing distribution. She went back to her tent and put it on so we could see it. She looked so nice in it.</a:t>
            </a:r>
            <a:endParaRPr lang="en-US" sz="28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rot="5400000">
            <a:off x="3326326" y="2260495"/>
            <a:ext cx="5088586" cy="3816439"/>
          </a:xfrm>
          <a:prstGeom prst="rect">
            <a:avLst/>
          </a:prstGeom>
          <a:noFill/>
          <a:ln w="9525">
            <a:noFill/>
            <a:miter lim="800000"/>
            <a:headEnd/>
            <a:tailEnd/>
          </a:ln>
          <a:effectLst/>
        </p:spPr>
      </p:pic>
    </p:spTree>
  </p:cSld>
  <p:clrMapOvr>
    <a:masterClrMapping/>
  </p:clrMapOvr>
  <p:transition advTm="8000">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Pastor </a:t>
            </a:r>
            <a:r>
              <a:rPr lang="en-US" dirty="0" err="1" smtClean="0"/>
              <a:t>Renes</a:t>
            </a:r>
            <a:r>
              <a:rPr lang="en-US" dirty="0" smtClean="0"/>
              <a:t> </a:t>
            </a:r>
            <a:r>
              <a:rPr lang="en-US" dirty="0" err="1" smtClean="0"/>
              <a:t>Deciere</a:t>
            </a:r>
            <a:r>
              <a:rPr lang="en-US" dirty="0" smtClean="0"/>
              <a:t> with his AFCA School in the background</a:t>
            </a:r>
            <a:endParaRPr lang="en-US" dirty="0"/>
          </a:p>
        </p:txBody>
      </p:sp>
      <p:pic>
        <p:nvPicPr>
          <p:cNvPr id="13314" name="Picture 2" descr="C:\Users\Carol\Pictures\2011-03-23 Penny\Penny 071.JPG"/>
          <p:cNvPicPr>
            <a:picLocks noGrp="1" noChangeAspect="1" noChangeArrowheads="1"/>
          </p:cNvPicPr>
          <p:nvPr>
            <p:ph idx="1"/>
          </p:nvPr>
        </p:nvPicPr>
        <p:blipFill>
          <a:blip r:embed="rId2" cstate="print"/>
          <a:srcRect/>
          <a:stretch>
            <a:fillRect/>
          </a:stretch>
        </p:blipFill>
        <p:spPr bwMode="auto">
          <a:xfrm>
            <a:off x="2837259" y="1774825"/>
            <a:ext cx="3469481" cy="4625975"/>
          </a:xfrm>
          <a:prstGeom prst="rect">
            <a:avLst/>
          </a:prstGeom>
          <a:noFill/>
        </p:spPr>
      </p:pic>
    </p:spTree>
  </p:cSld>
  <p:clrMapOvr>
    <a:masterClrMapping/>
  </p:clrMapOvr>
  <p:transition advTm="500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AFCA Girl’s Orphanage</a:t>
            </a:r>
            <a:br>
              <a:rPr lang="en-US" dirty="0" smtClean="0"/>
            </a:br>
            <a:r>
              <a:rPr lang="en-US" dirty="0" smtClean="0"/>
              <a:t>Helping Move Into New Home</a:t>
            </a:r>
            <a:endParaRPr lang="en-US" dirty="0"/>
          </a:p>
        </p:txBody>
      </p:sp>
      <p:pic>
        <p:nvPicPr>
          <p:cNvPr id="5" name="Content Placeholder 4" descr="Penny 002.JPG"/>
          <p:cNvPicPr>
            <a:picLocks noGrp="1" noChangeAspect="1"/>
          </p:cNvPicPr>
          <p:nvPr>
            <p:ph sz="half" idx="1"/>
          </p:nvPr>
        </p:nvPicPr>
        <p:blipFill>
          <a:blip r:embed="rId2" cstate="print"/>
          <a:stretch>
            <a:fillRect/>
          </a:stretch>
        </p:blipFill>
        <p:spPr>
          <a:xfrm>
            <a:off x="457200" y="2570956"/>
            <a:ext cx="4038600" cy="3028950"/>
          </a:xfrm>
        </p:spPr>
      </p:pic>
      <p:pic>
        <p:nvPicPr>
          <p:cNvPr id="6" name="Content Placeholder 5" descr="Penny 006.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advClick="0" advTm="5000">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Great Commission</a:t>
            </a:r>
            <a:endParaRPr lang="en-US" dirty="0"/>
          </a:p>
        </p:txBody>
      </p:sp>
      <p:sp>
        <p:nvSpPr>
          <p:cNvPr id="3" name="Content Placeholder 2"/>
          <p:cNvSpPr>
            <a:spLocks noGrp="1"/>
          </p:cNvSpPr>
          <p:nvPr>
            <p:ph idx="1"/>
          </p:nvPr>
        </p:nvSpPr>
        <p:spPr/>
        <p:txBody>
          <a:bodyPr>
            <a:normAutofit/>
          </a:bodyPr>
          <a:lstStyle/>
          <a:p>
            <a:r>
              <a:rPr lang="en-US" sz="4000" dirty="0" smtClean="0"/>
              <a:t>Jesus said, “Therefore go and make disciples of all nations baptizing them in the name of the Father, Son and of the Holy Spirit.”</a:t>
            </a:r>
          </a:p>
          <a:p>
            <a:endParaRPr lang="en-US" sz="1400" dirty="0" smtClean="0"/>
          </a:p>
          <a:p>
            <a:r>
              <a:rPr lang="en-US" sz="1400" dirty="0" smtClean="0"/>
              <a:t>Matthew 28:16-20</a:t>
            </a:r>
            <a:endParaRPr lang="en-US" sz="1400" dirty="0"/>
          </a:p>
        </p:txBody>
      </p:sp>
    </p:spTree>
  </p:cSld>
  <p:clrMapOvr>
    <a:masterClrMapping/>
  </p:clrMapOvr>
  <p:transition advTm="8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smtClean="0"/>
              <a:t>English Teacher</a:t>
            </a:r>
            <a:endParaRPr lang="en-US" sz="3600" b="1" dirty="0"/>
          </a:p>
        </p:txBody>
      </p:sp>
      <p:pic>
        <p:nvPicPr>
          <p:cNvPr id="5" name="Picture Placeholder 4" descr="Penny 010.JPG"/>
          <p:cNvPicPr>
            <a:picLocks noGrp="1" noChangeAspect="1"/>
          </p:cNvPicPr>
          <p:nvPr>
            <p:ph type="pic" idx="1"/>
          </p:nvPr>
        </p:nvPicPr>
        <p:blipFill>
          <a:blip r:embed="rId2" cstate="print"/>
          <a:srcRect t="17750" b="17750"/>
          <a:stretch>
            <a:fillRect/>
          </a:stretch>
        </p:blipFill>
        <p:spPr/>
      </p:pic>
      <p:sp>
        <p:nvSpPr>
          <p:cNvPr id="4" name="Text Placeholder 3"/>
          <p:cNvSpPr>
            <a:spLocks noGrp="1"/>
          </p:cNvSpPr>
          <p:nvPr>
            <p:ph type="body" sz="half" idx="2"/>
          </p:nvPr>
        </p:nvSpPr>
        <p:spPr/>
        <p:txBody>
          <a:bodyPr>
            <a:normAutofit/>
          </a:bodyPr>
          <a:lstStyle/>
          <a:p>
            <a:r>
              <a:rPr lang="en-US" sz="2400" dirty="0" smtClean="0"/>
              <a:t>Smith is the girls’ English Teacher  in the Orphanage.  He is a great influence for the girls. He has a personality where he is able to discipline as well as have a good time with games and lessons.</a:t>
            </a:r>
            <a:endParaRPr lang="en-US" sz="2400" dirty="0"/>
          </a:p>
        </p:txBody>
      </p:sp>
    </p:spTree>
  </p:cSld>
  <p:clrMapOvr>
    <a:masterClrMapping/>
  </p:clrMapOvr>
  <p:transition advClick="0" advTm="10000">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Aids Orphanage</a:t>
            </a:r>
            <a:endParaRPr lang="en-US" dirty="0"/>
          </a:p>
        </p:txBody>
      </p:sp>
      <p:pic>
        <p:nvPicPr>
          <p:cNvPr id="7" name="Content Placeholder 6" descr="Penny 015.JPG"/>
          <p:cNvPicPr>
            <a:picLocks noGrp="1" noChangeAspect="1"/>
          </p:cNvPicPr>
          <p:nvPr>
            <p:ph sz="half" idx="1"/>
          </p:nvPr>
        </p:nvPicPr>
        <p:blipFill>
          <a:blip r:embed="rId2" cstate="print"/>
          <a:stretch>
            <a:fillRect/>
          </a:stretch>
        </p:blipFill>
        <p:spPr>
          <a:xfrm>
            <a:off x="762000" y="1752600"/>
            <a:ext cx="3468290" cy="4624387"/>
          </a:xfrm>
        </p:spPr>
      </p:pic>
      <p:pic>
        <p:nvPicPr>
          <p:cNvPr id="14" name="Content Placeholder 13" descr="Penny 024.JPG"/>
          <p:cNvPicPr>
            <a:picLocks noGrp="1" noChangeAspect="1"/>
          </p:cNvPicPr>
          <p:nvPr>
            <p:ph sz="half" idx="2"/>
          </p:nvPr>
        </p:nvPicPr>
        <p:blipFill>
          <a:blip r:embed="rId3" cstate="print"/>
          <a:stretch>
            <a:fillRect/>
          </a:stretch>
        </p:blipFill>
        <p:spPr>
          <a:xfrm>
            <a:off x="4648200" y="3352800"/>
            <a:ext cx="4038600" cy="3028950"/>
          </a:xfrm>
        </p:spPr>
      </p:pic>
      <p:sp>
        <p:nvSpPr>
          <p:cNvPr id="15" name="Rectangle 14"/>
          <p:cNvSpPr/>
          <p:nvPr/>
        </p:nvSpPr>
        <p:spPr>
          <a:xfrm>
            <a:off x="4724400" y="1676400"/>
            <a:ext cx="38862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Purchasing Paint.</a:t>
            </a:r>
          </a:p>
          <a:p>
            <a:pPr algn="ctr"/>
            <a:endParaRPr lang="en-US" dirty="0" smtClean="0">
              <a:solidFill>
                <a:schemeClr val="tx1"/>
              </a:solidFill>
            </a:endParaRPr>
          </a:p>
          <a:p>
            <a:pPr algn="ctr"/>
            <a:r>
              <a:rPr lang="en-US" dirty="0" smtClean="0">
                <a:solidFill>
                  <a:schemeClr val="tx1"/>
                </a:solidFill>
              </a:rPr>
              <a:t>Mold on walls of the bedroom.</a:t>
            </a:r>
          </a:p>
        </p:txBody>
      </p:sp>
    </p:spTree>
  </p:cSld>
  <p:clrMapOvr>
    <a:masterClrMapping/>
  </p:clrMapOvr>
  <p:transition advClick="0" advTm="5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Painting at the Aids Orphanage</a:t>
            </a:r>
            <a:endParaRPr lang="en-US" dirty="0"/>
          </a:p>
        </p:txBody>
      </p:sp>
      <p:pic>
        <p:nvPicPr>
          <p:cNvPr id="5" name="Content Placeholder 4" descr="Penny 023.JPG"/>
          <p:cNvPicPr>
            <a:picLocks noGrp="1" noChangeAspect="1"/>
          </p:cNvPicPr>
          <p:nvPr>
            <p:ph sz="half" idx="1"/>
          </p:nvPr>
        </p:nvPicPr>
        <p:blipFill>
          <a:blip r:embed="rId2" cstate="print"/>
          <a:stretch>
            <a:fillRect/>
          </a:stretch>
        </p:blipFill>
        <p:spPr>
          <a:xfrm>
            <a:off x="742355" y="1773238"/>
            <a:ext cx="3468290" cy="4624387"/>
          </a:xfrm>
        </p:spPr>
      </p:pic>
      <p:pic>
        <p:nvPicPr>
          <p:cNvPr id="6" name="Content Placeholder 5" descr="Penny 028.JPG"/>
          <p:cNvPicPr>
            <a:picLocks noGrp="1" noChangeAspect="1"/>
          </p:cNvPicPr>
          <p:nvPr>
            <p:ph sz="half" idx="2"/>
          </p:nvPr>
        </p:nvPicPr>
        <p:blipFill>
          <a:blip r:embed="rId3" cstate="print"/>
          <a:stretch>
            <a:fillRect/>
          </a:stretch>
        </p:blipFill>
        <p:spPr>
          <a:xfrm>
            <a:off x="4648200" y="2570956"/>
            <a:ext cx="4038600" cy="3028950"/>
          </a:xfrm>
        </p:spPr>
      </p:pic>
    </p:spTree>
  </p:cSld>
  <p:clrMapOvr>
    <a:masterClrMapping/>
  </p:clrMapOvr>
  <p:transition advClick="0" advTm="5000">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Help with Painting</a:t>
            </a:r>
            <a:endParaRPr lang="en-US" dirty="0"/>
          </a:p>
        </p:txBody>
      </p:sp>
      <p:pic>
        <p:nvPicPr>
          <p:cNvPr id="5" name="Content Placeholder 4" descr="Penny 037.JPG"/>
          <p:cNvPicPr>
            <a:picLocks noGrp="1" noChangeAspect="1"/>
          </p:cNvPicPr>
          <p:nvPr>
            <p:ph sz="half" idx="1"/>
          </p:nvPr>
        </p:nvPicPr>
        <p:blipFill>
          <a:blip r:embed="rId2" cstate="print"/>
          <a:stretch>
            <a:fillRect/>
          </a:stretch>
        </p:blipFill>
        <p:spPr>
          <a:xfrm>
            <a:off x="742355" y="1773238"/>
            <a:ext cx="3468290" cy="4624387"/>
          </a:xfrm>
        </p:spPr>
      </p:pic>
      <p:pic>
        <p:nvPicPr>
          <p:cNvPr id="6" name="Content Placeholder 5" descr="Penny 025.JPG"/>
          <p:cNvPicPr>
            <a:picLocks noGrp="1" noChangeAspect="1"/>
          </p:cNvPicPr>
          <p:nvPr>
            <p:ph sz="half" idx="2"/>
          </p:nvPr>
        </p:nvPicPr>
        <p:blipFill>
          <a:blip r:embed="rId3" cstate="print">
            <a:lum bright="10000"/>
          </a:blip>
          <a:stretch>
            <a:fillRect/>
          </a:stretch>
        </p:blipFill>
        <p:spPr>
          <a:xfrm>
            <a:off x="4933355" y="1773238"/>
            <a:ext cx="3468290" cy="4624387"/>
          </a:xfrm>
        </p:spPr>
      </p:pic>
    </p:spTree>
  </p:cSld>
  <p:clrMapOvr>
    <a:masterClrMapping/>
  </p:clrMapOvr>
  <p:transition advClick="0" advTm="6000">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1677</TotalTime>
  <Words>672</Words>
  <Application>Microsoft Office PowerPoint</Application>
  <PresentationFormat>On-screen Show (4:3)</PresentationFormat>
  <Paragraphs>67</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Module</vt:lpstr>
      <vt:lpstr>Haiti Mission Trip March 13-March 21, 2011</vt:lpstr>
      <vt:lpstr>Guest House</vt:lpstr>
      <vt:lpstr>Don Lyons</vt:lpstr>
      <vt:lpstr>HUG</vt:lpstr>
      <vt:lpstr>AFCA Girl’s Orphanage Helping Move Into New Home</vt:lpstr>
      <vt:lpstr>English Teacher</vt:lpstr>
      <vt:lpstr>Aids Orphanage</vt:lpstr>
      <vt:lpstr>Painting at the Aids Orphanage</vt:lpstr>
      <vt:lpstr>Help with Painting</vt:lpstr>
      <vt:lpstr>Friends at the Aids Orphanage</vt:lpstr>
      <vt:lpstr>More Friends</vt:lpstr>
      <vt:lpstr>Relationships Formed</vt:lpstr>
      <vt:lpstr>Kitchen at the Aids Orphanage</vt:lpstr>
      <vt:lpstr>Interpretors (a huge support)</vt:lpstr>
      <vt:lpstr>Kirby and His Tent (very neat)</vt:lpstr>
      <vt:lpstr>Hugs are always welcome!</vt:lpstr>
      <vt:lpstr>Kirby with his chickens</vt:lpstr>
      <vt:lpstr>The Market and the Blan (white)</vt:lpstr>
      <vt:lpstr>Traveling with Kirby and his Chickens &amp; Chicken Feed</vt:lpstr>
      <vt:lpstr>Purchasing Kalipso’s Chickens</vt:lpstr>
      <vt:lpstr>Checking on the Chickens!</vt:lpstr>
      <vt:lpstr>Scenes from the Market!</vt:lpstr>
      <vt:lpstr>Friends at the AFCA Tent City</vt:lpstr>
      <vt:lpstr>Pastor Renes (AFGA Tent City School in the background) the Twins</vt:lpstr>
      <vt:lpstr>The Twins from the Tent!</vt:lpstr>
      <vt:lpstr>Travel In Haiti</vt:lpstr>
      <vt:lpstr>License Plate in Port Au Prince</vt:lpstr>
      <vt:lpstr>Kalipso’s House (built with Mission  Team support)</vt:lpstr>
      <vt:lpstr>Rooms in the House </vt:lpstr>
      <vt:lpstr>Kalipso and his family</vt:lpstr>
      <vt:lpstr>The Start of the Chicken Coop</vt:lpstr>
      <vt:lpstr>Travel to St Marc </vt:lpstr>
      <vt:lpstr>YWAM St. Marc, Haiti</vt:lpstr>
      <vt:lpstr>Children Not Attending School</vt:lpstr>
      <vt:lpstr>More Children Not Attending School</vt:lpstr>
      <vt:lpstr>More  Children</vt:lpstr>
      <vt:lpstr>Taxi in Haiti</vt:lpstr>
      <vt:lpstr>Children at the Aids Orphanage</vt:lpstr>
      <vt:lpstr>Fun Time for Children</vt:lpstr>
      <vt:lpstr>Aids Orphanage Group &amp; Friend</vt:lpstr>
      <vt:lpstr>One of two bunkbeds - table &amp; chairs purchased for the Orphanage</vt:lpstr>
      <vt:lpstr>Goodbye from the Aids Orphanage</vt:lpstr>
      <vt:lpstr>Back to AFCA Tent City</vt:lpstr>
      <vt:lpstr>Blondie (cleans shoes to sell at marketplace)</vt:lpstr>
      <vt:lpstr>Distributing Clothing at Pastor Renes’ Church</vt:lpstr>
      <vt:lpstr>Enjoying The Toys</vt:lpstr>
      <vt:lpstr>The clothes look great!</vt:lpstr>
      <vt:lpstr>Looks Great &amp; fits well!</vt:lpstr>
      <vt:lpstr>Pastor Renes Deciere with his AFCA School in the background</vt:lpstr>
      <vt:lpstr>The Great Commission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Haiti Mission Trip</dc:title>
  <dc:creator>Carol</dc:creator>
  <cp:lastModifiedBy>Ace McCarty</cp:lastModifiedBy>
  <cp:revision>115</cp:revision>
  <dcterms:created xsi:type="dcterms:W3CDTF">2011-03-24T13:59:04Z</dcterms:created>
  <dcterms:modified xsi:type="dcterms:W3CDTF">2013-10-23T19:10:23Z</dcterms:modified>
</cp:coreProperties>
</file>